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2" r:id="rId1"/>
  </p:sldMasterIdLst>
  <p:notesMasterIdLst>
    <p:notesMasterId r:id="rId19"/>
  </p:notesMasterIdLst>
  <p:sldIdLst>
    <p:sldId id="256" r:id="rId2"/>
    <p:sldId id="258" r:id="rId3"/>
    <p:sldId id="264" r:id="rId4"/>
    <p:sldId id="266" r:id="rId5"/>
    <p:sldId id="265" r:id="rId6"/>
    <p:sldId id="259" r:id="rId7"/>
    <p:sldId id="261" r:id="rId8"/>
    <p:sldId id="273" r:id="rId9"/>
    <p:sldId id="272" r:id="rId10"/>
    <p:sldId id="275" r:id="rId11"/>
    <p:sldId id="274" r:id="rId12"/>
    <p:sldId id="262" r:id="rId13"/>
    <p:sldId id="267" r:id="rId14"/>
    <p:sldId id="268" r:id="rId15"/>
    <p:sldId id="269" r:id="rId16"/>
    <p:sldId id="270" r:id="rId17"/>
    <p:sldId id="2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6" d="100"/>
          <a:sy n="66" d="100"/>
        </p:scale>
        <p:origin x="2586" y="-4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9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9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1FCD6F-7DC9-4C14-B3B4-8BB34D7758E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6289F2E-495C-4C43-84C6-8D80223BEB15}">
      <dgm:prSet phldrT="[Text]" custT="1"/>
      <dgm:spPr/>
      <dgm:t>
        <a:bodyPr/>
        <a:lstStyle/>
        <a:p>
          <a:r>
            <a:rPr lang="en-GB" sz="2400" dirty="0" smtClean="0"/>
            <a:t>BRAIN</a:t>
          </a:r>
          <a:endParaRPr lang="en-GB" sz="2400" dirty="0"/>
        </a:p>
      </dgm:t>
    </dgm:pt>
    <dgm:pt modelId="{E2C273B5-A902-432D-9729-FE3FD5BA9414}" type="parTrans" cxnId="{2598A99F-7AD5-405A-9477-54E4C29202B5}">
      <dgm:prSet/>
      <dgm:spPr/>
      <dgm:t>
        <a:bodyPr/>
        <a:lstStyle/>
        <a:p>
          <a:endParaRPr lang="en-GB"/>
        </a:p>
      </dgm:t>
    </dgm:pt>
    <dgm:pt modelId="{770EA9B6-3BAC-4AA7-B004-BB5C833DBF90}" type="sibTrans" cxnId="{2598A99F-7AD5-405A-9477-54E4C29202B5}">
      <dgm:prSet/>
      <dgm:spPr/>
      <dgm:t>
        <a:bodyPr/>
        <a:lstStyle/>
        <a:p>
          <a:endParaRPr lang="en-GB"/>
        </a:p>
      </dgm:t>
    </dgm:pt>
    <dgm:pt modelId="{C1B2F8FF-0872-43C3-B668-847D786DF0E0}">
      <dgm:prSet phldrT="[Text]"/>
      <dgm:spPr/>
      <dgm:t>
        <a:bodyPr/>
        <a:lstStyle/>
        <a:p>
          <a:r>
            <a:rPr lang="en-GB" dirty="0" smtClean="0"/>
            <a:t>Stress</a:t>
          </a:r>
          <a:endParaRPr lang="en-GB" dirty="0"/>
        </a:p>
      </dgm:t>
    </dgm:pt>
    <dgm:pt modelId="{C7B31F68-1813-4D80-BEEC-05D606BDB2C9}" type="parTrans" cxnId="{7E1946D7-7300-47E0-B817-1D875D1F981A}">
      <dgm:prSet/>
      <dgm:spPr/>
      <dgm:t>
        <a:bodyPr/>
        <a:lstStyle/>
        <a:p>
          <a:endParaRPr lang="en-GB"/>
        </a:p>
      </dgm:t>
    </dgm:pt>
    <dgm:pt modelId="{9FA777D4-7C05-42E8-A6F2-8821830C81D6}" type="sibTrans" cxnId="{7E1946D7-7300-47E0-B817-1D875D1F981A}">
      <dgm:prSet/>
      <dgm:spPr/>
      <dgm:t>
        <a:bodyPr/>
        <a:lstStyle/>
        <a:p>
          <a:endParaRPr lang="en-GB"/>
        </a:p>
      </dgm:t>
    </dgm:pt>
    <dgm:pt modelId="{83F28409-B56A-4A95-A804-1FFA1801ECB6}">
      <dgm:prSet phldrT="[Text]"/>
      <dgm:spPr/>
      <dgm:t>
        <a:bodyPr/>
        <a:lstStyle/>
        <a:p>
          <a:r>
            <a:rPr lang="en-GB" dirty="0" smtClean="0"/>
            <a:t>Anxiety</a:t>
          </a:r>
          <a:endParaRPr lang="en-GB" dirty="0"/>
        </a:p>
      </dgm:t>
    </dgm:pt>
    <dgm:pt modelId="{CF47BD85-C6CA-44F8-AF34-2A01EEB6A0FF}" type="parTrans" cxnId="{EF80BB10-780D-4F93-B0A1-3C2E8A5D4A9B}">
      <dgm:prSet/>
      <dgm:spPr/>
      <dgm:t>
        <a:bodyPr/>
        <a:lstStyle/>
        <a:p>
          <a:endParaRPr lang="en-GB"/>
        </a:p>
      </dgm:t>
    </dgm:pt>
    <dgm:pt modelId="{FBF82F51-3EF1-4A03-94A9-3EAF8AE60264}" type="sibTrans" cxnId="{EF80BB10-780D-4F93-B0A1-3C2E8A5D4A9B}">
      <dgm:prSet/>
      <dgm:spPr/>
      <dgm:t>
        <a:bodyPr/>
        <a:lstStyle/>
        <a:p>
          <a:endParaRPr lang="en-GB"/>
        </a:p>
      </dgm:t>
    </dgm:pt>
    <dgm:pt modelId="{AE29DFCC-82DB-43E7-A7B6-9EFC1B5610A0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b="1" dirty="0" smtClean="0">
              <a:solidFill>
                <a:schemeClr val="tx1"/>
              </a:solidFill>
            </a:rPr>
            <a:t>mechanism</a:t>
          </a:r>
          <a:endParaRPr lang="en-GB" b="1" dirty="0">
            <a:solidFill>
              <a:schemeClr val="tx1"/>
            </a:solidFill>
          </a:endParaRPr>
        </a:p>
      </dgm:t>
    </dgm:pt>
    <dgm:pt modelId="{6F787BAE-2312-441D-8888-87B128B13F9E}" type="parTrans" cxnId="{B6E8FB72-6D91-4FF0-9EEF-9D1AA167AE31}">
      <dgm:prSet/>
      <dgm:spPr/>
      <dgm:t>
        <a:bodyPr/>
        <a:lstStyle/>
        <a:p>
          <a:endParaRPr lang="en-GB"/>
        </a:p>
      </dgm:t>
    </dgm:pt>
    <dgm:pt modelId="{CF7F1154-7210-46BD-B34E-D624D9038529}" type="sibTrans" cxnId="{B6E8FB72-6D91-4FF0-9EEF-9D1AA167AE31}">
      <dgm:prSet/>
      <dgm:spPr/>
      <dgm:t>
        <a:bodyPr/>
        <a:lstStyle/>
        <a:p>
          <a:endParaRPr lang="en-GB"/>
        </a:p>
      </dgm:t>
    </dgm:pt>
    <dgm:pt modelId="{F82F1BAA-441B-4494-A144-CD32E947C2AE}">
      <dgm:prSet phldrT="[Text]"/>
      <dgm:spPr/>
      <dgm:t>
        <a:bodyPr/>
        <a:lstStyle/>
        <a:p>
          <a:r>
            <a:rPr lang="en-GB" dirty="0" smtClean="0"/>
            <a:t>Cortisol/adrenalin etc.</a:t>
          </a:r>
          <a:endParaRPr lang="en-GB" dirty="0"/>
        </a:p>
      </dgm:t>
    </dgm:pt>
    <dgm:pt modelId="{31964AEB-0DE4-41B3-88EE-477FB41632C9}" type="parTrans" cxnId="{EBBC8F98-77E4-4392-A032-9D5088740378}">
      <dgm:prSet/>
      <dgm:spPr/>
      <dgm:t>
        <a:bodyPr/>
        <a:lstStyle/>
        <a:p>
          <a:endParaRPr lang="en-GB"/>
        </a:p>
      </dgm:t>
    </dgm:pt>
    <dgm:pt modelId="{DFCDF085-3641-403A-B6C8-A62B59544E19}" type="sibTrans" cxnId="{EBBC8F98-77E4-4392-A032-9D5088740378}">
      <dgm:prSet/>
      <dgm:spPr/>
      <dgm:t>
        <a:bodyPr/>
        <a:lstStyle/>
        <a:p>
          <a:endParaRPr lang="en-GB"/>
        </a:p>
      </dgm:t>
    </dgm:pt>
    <dgm:pt modelId="{8F4618E0-5378-41C0-B5E3-C43BCF02925B}">
      <dgm:prSet phldrT="[Text]"/>
      <dgm:spPr/>
      <dgm:t>
        <a:bodyPr/>
        <a:lstStyle/>
        <a:p>
          <a:r>
            <a:rPr lang="en-GB" dirty="0" smtClean="0"/>
            <a:t>??????</a:t>
          </a:r>
          <a:endParaRPr lang="en-GB" dirty="0"/>
        </a:p>
      </dgm:t>
    </dgm:pt>
    <dgm:pt modelId="{3C964CE5-1216-4A68-81C7-5BFF6F9FE2B1}" type="parTrans" cxnId="{323F59B9-7FF7-4F3B-8F3D-4A1AA8C1BC8A}">
      <dgm:prSet/>
      <dgm:spPr/>
      <dgm:t>
        <a:bodyPr/>
        <a:lstStyle/>
        <a:p>
          <a:endParaRPr lang="en-GB"/>
        </a:p>
      </dgm:t>
    </dgm:pt>
    <dgm:pt modelId="{38C91F41-AF28-476A-AFE0-0D11E783B4F9}" type="sibTrans" cxnId="{323F59B9-7FF7-4F3B-8F3D-4A1AA8C1BC8A}">
      <dgm:prSet/>
      <dgm:spPr/>
      <dgm:t>
        <a:bodyPr/>
        <a:lstStyle/>
        <a:p>
          <a:endParaRPr lang="en-GB"/>
        </a:p>
      </dgm:t>
    </dgm:pt>
    <dgm:pt modelId="{8B4CDCE8-843A-41D0-BE8C-64D78223AC11}">
      <dgm:prSet phldrT="[Text]" custT="1"/>
      <dgm:spPr/>
      <dgm:t>
        <a:bodyPr/>
        <a:lstStyle/>
        <a:p>
          <a:r>
            <a:rPr lang="en-GB" sz="2400" dirty="0" smtClean="0"/>
            <a:t>GUT</a:t>
          </a:r>
          <a:endParaRPr lang="en-GB" sz="2400" dirty="0"/>
        </a:p>
      </dgm:t>
    </dgm:pt>
    <dgm:pt modelId="{3E9F4E0E-1730-4B8B-9565-C0BCCBDBC25B}" type="parTrans" cxnId="{E62EC332-17F0-4F3E-87D3-5AD2D2EA5E99}">
      <dgm:prSet/>
      <dgm:spPr/>
      <dgm:t>
        <a:bodyPr/>
        <a:lstStyle/>
        <a:p>
          <a:endParaRPr lang="en-GB"/>
        </a:p>
      </dgm:t>
    </dgm:pt>
    <dgm:pt modelId="{C5832DB6-201C-42F7-ACA5-F811AF75F6C7}" type="sibTrans" cxnId="{E62EC332-17F0-4F3E-87D3-5AD2D2EA5E99}">
      <dgm:prSet/>
      <dgm:spPr/>
      <dgm:t>
        <a:bodyPr/>
        <a:lstStyle/>
        <a:p>
          <a:endParaRPr lang="en-GB"/>
        </a:p>
      </dgm:t>
    </dgm:pt>
    <dgm:pt modelId="{75462913-7DCD-4741-A990-D96A61AC3E14}">
      <dgm:prSet phldrT="[Text]"/>
      <dgm:spPr/>
      <dgm:t>
        <a:bodyPr/>
        <a:lstStyle/>
        <a:p>
          <a:r>
            <a:rPr lang="en-GB" dirty="0" smtClean="0"/>
            <a:t>Gastrointestinal symptoms</a:t>
          </a:r>
          <a:endParaRPr lang="en-GB" dirty="0"/>
        </a:p>
      </dgm:t>
    </dgm:pt>
    <dgm:pt modelId="{763553E1-D985-40F1-A24A-46A25A9E9349}" type="parTrans" cxnId="{19F16409-B5E5-44FA-9DCB-789606D93C76}">
      <dgm:prSet/>
      <dgm:spPr/>
      <dgm:t>
        <a:bodyPr/>
        <a:lstStyle/>
        <a:p>
          <a:endParaRPr lang="en-GB"/>
        </a:p>
      </dgm:t>
    </dgm:pt>
    <dgm:pt modelId="{A7426091-03A1-4757-A712-8E20393F1EAF}" type="sibTrans" cxnId="{19F16409-B5E5-44FA-9DCB-789606D93C76}">
      <dgm:prSet/>
      <dgm:spPr/>
      <dgm:t>
        <a:bodyPr/>
        <a:lstStyle/>
        <a:p>
          <a:endParaRPr lang="en-GB"/>
        </a:p>
      </dgm:t>
    </dgm:pt>
    <dgm:pt modelId="{1165790C-1E4C-473B-961A-48699DC68EAB}">
      <dgm:prSet phldrT="[Text]"/>
      <dgm:spPr/>
      <dgm:t>
        <a:bodyPr/>
        <a:lstStyle/>
        <a:p>
          <a:r>
            <a:rPr lang="en-GB" dirty="0" smtClean="0"/>
            <a:t>IBS</a:t>
          </a:r>
          <a:endParaRPr lang="en-GB" dirty="0"/>
        </a:p>
      </dgm:t>
    </dgm:pt>
    <dgm:pt modelId="{79E3519C-AA7D-43FA-A8AB-18A4BE326561}" type="parTrans" cxnId="{18845B99-7AF0-4332-865D-A00C04DFC310}">
      <dgm:prSet/>
      <dgm:spPr/>
      <dgm:t>
        <a:bodyPr/>
        <a:lstStyle/>
        <a:p>
          <a:endParaRPr lang="en-GB"/>
        </a:p>
      </dgm:t>
    </dgm:pt>
    <dgm:pt modelId="{5D56D387-D11C-4D16-8F05-87D2C731D68E}" type="sibTrans" cxnId="{18845B99-7AF0-4332-865D-A00C04DFC310}">
      <dgm:prSet/>
      <dgm:spPr/>
      <dgm:t>
        <a:bodyPr/>
        <a:lstStyle/>
        <a:p>
          <a:endParaRPr lang="en-GB"/>
        </a:p>
      </dgm:t>
    </dgm:pt>
    <dgm:pt modelId="{71964D7B-D2A5-4873-A856-31BE2620DF65}" type="pres">
      <dgm:prSet presAssocID="{DF1FCD6F-7DC9-4C14-B3B4-8BB34D7758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F7486F0-0218-48DD-B319-802CFD229DF8}" type="pres">
      <dgm:prSet presAssocID="{B6289F2E-495C-4C43-84C6-8D80223BEB15}" presName="composite" presStyleCnt="0"/>
      <dgm:spPr/>
    </dgm:pt>
    <dgm:pt modelId="{AE96B669-D908-48CA-B4AC-3B537EE6F192}" type="pres">
      <dgm:prSet presAssocID="{B6289F2E-495C-4C43-84C6-8D80223BEB1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0EE56B2-CAC9-4491-9728-4A802F9AC6D8}" type="pres">
      <dgm:prSet presAssocID="{B6289F2E-495C-4C43-84C6-8D80223BEB15}" presName="descendantText" presStyleLbl="alignAcc1" presStyleIdx="0" presStyleCnt="3" custLinFactNeighborX="46271" custLinFactNeighborY="-1215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618EDB-8A92-42FB-94B0-A7792F9953CE}" type="pres">
      <dgm:prSet presAssocID="{770EA9B6-3BAC-4AA7-B004-BB5C833DBF90}" presName="sp" presStyleCnt="0"/>
      <dgm:spPr/>
    </dgm:pt>
    <dgm:pt modelId="{D9A3514A-CF05-462C-A624-82DB0449E7AA}" type="pres">
      <dgm:prSet presAssocID="{AE29DFCC-82DB-43E7-A7B6-9EFC1B5610A0}" presName="composite" presStyleCnt="0"/>
      <dgm:spPr/>
    </dgm:pt>
    <dgm:pt modelId="{C5042E89-D09B-4709-BFC3-051C9F43C555}" type="pres">
      <dgm:prSet presAssocID="{AE29DFCC-82DB-43E7-A7B6-9EFC1B5610A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BC8D48-0342-463D-AA34-6DAF83032071}" type="pres">
      <dgm:prSet presAssocID="{AE29DFCC-82DB-43E7-A7B6-9EFC1B5610A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F0A0A1-7B58-4A5A-80CC-EE02DEC07D1A}" type="pres">
      <dgm:prSet presAssocID="{CF7F1154-7210-46BD-B34E-D624D9038529}" presName="sp" presStyleCnt="0"/>
      <dgm:spPr/>
    </dgm:pt>
    <dgm:pt modelId="{305238AF-9A16-4492-9654-A65A655AE5B8}" type="pres">
      <dgm:prSet presAssocID="{8B4CDCE8-843A-41D0-BE8C-64D78223AC11}" presName="composite" presStyleCnt="0"/>
      <dgm:spPr/>
    </dgm:pt>
    <dgm:pt modelId="{E5053D7D-DF4F-4D5F-88B0-06054E73CDFA}" type="pres">
      <dgm:prSet presAssocID="{8B4CDCE8-843A-41D0-BE8C-64D78223AC1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5FDE72-A6B1-4950-88BC-4C26FFC65FB6}" type="pres">
      <dgm:prSet presAssocID="{8B4CDCE8-843A-41D0-BE8C-64D78223AC1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735033E-0E93-4832-A254-0EA484AD09D4}" type="presOf" srcId="{B6289F2E-495C-4C43-84C6-8D80223BEB15}" destId="{AE96B669-D908-48CA-B4AC-3B537EE6F192}" srcOrd="0" destOrd="0" presId="urn:microsoft.com/office/officeart/2005/8/layout/chevron2"/>
    <dgm:cxn modelId="{2598A99F-7AD5-405A-9477-54E4C29202B5}" srcId="{DF1FCD6F-7DC9-4C14-B3B4-8BB34D7758EF}" destId="{B6289F2E-495C-4C43-84C6-8D80223BEB15}" srcOrd="0" destOrd="0" parTransId="{E2C273B5-A902-432D-9729-FE3FD5BA9414}" sibTransId="{770EA9B6-3BAC-4AA7-B004-BB5C833DBF90}"/>
    <dgm:cxn modelId="{EF80BB10-780D-4F93-B0A1-3C2E8A5D4A9B}" srcId="{B6289F2E-495C-4C43-84C6-8D80223BEB15}" destId="{83F28409-B56A-4A95-A804-1FFA1801ECB6}" srcOrd="1" destOrd="0" parTransId="{CF47BD85-C6CA-44F8-AF34-2A01EEB6A0FF}" sibTransId="{FBF82F51-3EF1-4A03-94A9-3EAF8AE60264}"/>
    <dgm:cxn modelId="{9A2C35DD-E069-4CAA-850D-63278BFDB9CE}" type="presOf" srcId="{AE29DFCC-82DB-43E7-A7B6-9EFC1B5610A0}" destId="{C5042E89-D09B-4709-BFC3-051C9F43C555}" srcOrd="0" destOrd="0" presId="urn:microsoft.com/office/officeart/2005/8/layout/chevron2"/>
    <dgm:cxn modelId="{18845B99-7AF0-4332-865D-A00C04DFC310}" srcId="{8B4CDCE8-843A-41D0-BE8C-64D78223AC11}" destId="{1165790C-1E4C-473B-961A-48699DC68EAB}" srcOrd="1" destOrd="0" parTransId="{79E3519C-AA7D-43FA-A8AB-18A4BE326561}" sibTransId="{5D56D387-D11C-4D16-8F05-87D2C731D68E}"/>
    <dgm:cxn modelId="{9DBFFFEE-E752-4026-9109-B357D5FCCAA5}" type="presOf" srcId="{75462913-7DCD-4741-A990-D96A61AC3E14}" destId="{F25FDE72-A6B1-4950-88BC-4C26FFC65FB6}" srcOrd="0" destOrd="0" presId="urn:microsoft.com/office/officeart/2005/8/layout/chevron2"/>
    <dgm:cxn modelId="{19F16409-B5E5-44FA-9DCB-789606D93C76}" srcId="{8B4CDCE8-843A-41D0-BE8C-64D78223AC11}" destId="{75462913-7DCD-4741-A990-D96A61AC3E14}" srcOrd="0" destOrd="0" parTransId="{763553E1-D985-40F1-A24A-46A25A9E9349}" sibTransId="{A7426091-03A1-4757-A712-8E20393F1EAF}"/>
    <dgm:cxn modelId="{FF27030D-5D27-4B30-8E86-C2055DD305E4}" type="presOf" srcId="{8F4618E0-5378-41C0-B5E3-C43BCF02925B}" destId="{D1BC8D48-0342-463D-AA34-6DAF83032071}" srcOrd="0" destOrd="1" presId="urn:microsoft.com/office/officeart/2005/8/layout/chevron2"/>
    <dgm:cxn modelId="{A321AC78-87DF-4988-9960-89929B2899FF}" type="presOf" srcId="{83F28409-B56A-4A95-A804-1FFA1801ECB6}" destId="{60EE56B2-CAC9-4491-9728-4A802F9AC6D8}" srcOrd="0" destOrd="1" presId="urn:microsoft.com/office/officeart/2005/8/layout/chevron2"/>
    <dgm:cxn modelId="{C7C9D7D1-1973-46F0-A58B-4500D5A368DF}" type="presOf" srcId="{8B4CDCE8-843A-41D0-BE8C-64D78223AC11}" destId="{E5053D7D-DF4F-4D5F-88B0-06054E73CDFA}" srcOrd="0" destOrd="0" presId="urn:microsoft.com/office/officeart/2005/8/layout/chevron2"/>
    <dgm:cxn modelId="{8284D566-FD01-4951-B9DB-4CF0FF601017}" type="presOf" srcId="{F82F1BAA-441B-4494-A144-CD32E947C2AE}" destId="{D1BC8D48-0342-463D-AA34-6DAF83032071}" srcOrd="0" destOrd="0" presId="urn:microsoft.com/office/officeart/2005/8/layout/chevron2"/>
    <dgm:cxn modelId="{E62EC332-17F0-4F3E-87D3-5AD2D2EA5E99}" srcId="{DF1FCD6F-7DC9-4C14-B3B4-8BB34D7758EF}" destId="{8B4CDCE8-843A-41D0-BE8C-64D78223AC11}" srcOrd="2" destOrd="0" parTransId="{3E9F4E0E-1730-4B8B-9565-C0BCCBDBC25B}" sibTransId="{C5832DB6-201C-42F7-ACA5-F811AF75F6C7}"/>
    <dgm:cxn modelId="{D7593018-A781-4839-912F-6C705FD7DDD6}" type="presOf" srcId="{DF1FCD6F-7DC9-4C14-B3B4-8BB34D7758EF}" destId="{71964D7B-D2A5-4873-A856-31BE2620DF65}" srcOrd="0" destOrd="0" presId="urn:microsoft.com/office/officeart/2005/8/layout/chevron2"/>
    <dgm:cxn modelId="{7E1946D7-7300-47E0-B817-1D875D1F981A}" srcId="{B6289F2E-495C-4C43-84C6-8D80223BEB15}" destId="{C1B2F8FF-0872-43C3-B668-847D786DF0E0}" srcOrd="0" destOrd="0" parTransId="{C7B31F68-1813-4D80-BEEC-05D606BDB2C9}" sibTransId="{9FA777D4-7C05-42E8-A6F2-8821830C81D6}"/>
    <dgm:cxn modelId="{EBBC8F98-77E4-4392-A032-9D5088740378}" srcId="{AE29DFCC-82DB-43E7-A7B6-9EFC1B5610A0}" destId="{F82F1BAA-441B-4494-A144-CD32E947C2AE}" srcOrd="0" destOrd="0" parTransId="{31964AEB-0DE4-41B3-88EE-477FB41632C9}" sibTransId="{DFCDF085-3641-403A-B6C8-A62B59544E19}"/>
    <dgm:cxn modelId="{B6E8FB72-6D91-4FF0-9EEF-9D1AA167AE31}" srcId="{DF1FCD6F-7DC9-4C14-B3B4-8BB34D7758EF}" destId="{AE29DFCC-82DB-43E7-A7B6-9EFC1B5610A0}" srcOrd="1" destOrd="0" parTransId="{6F787BAE-2312-441D-8888-87B128B13F9E}" sibTransId="{CF7F1154-7210-46BD-B34E-D624D9038529}"/>
    <dgm:cxn modelId="{666EF652-A85E-476F-8533-C0670E7E2C60}" type="presOf" srcId="{1165790C-1E4C-473B-961A-48699DC68EAB}" destId="{F25FDE72-A6B1-4950-88BC-4C26FFC65FB6}" srcOrd="0" destOrd="1" presId="urn:microsoft.com/office/officeart/2005/8/layout/chevron2"/>
    <dgm:cxn modelId="{323F59B9-7FF7-4F3B-8F3D-4A1AA8C1BC8A}" srcId="{AE29DFCC-82DB-43E7-A7B6-9EFC1B5610A0}" destId="{8F4618E0-5378-41C0-B5E3-C43BCF02925B}" srcOrd="1" destOrd="0" parTransId="{3C964CE5-1216-4A68-81C7-5BFF6F9FE2B1}" sibTransId="{38C91F41-AF28-476A-AFE0-0D11E783B4F9}"/>
    <dgm:cxn modelId="{9594BCEB-CC4D-425D-B8B4-A78EBC94A961}" type="presOf" srcId="{C1B2F8FF-0872-43C3-B668-847D786DF0E0}" destId="{60EE56B2-CAC9-4491-9728-4A802F9AC6D8}" srcOrd="0" destOrd="0" presId="urn:microsoft.com/office/officeart/2005/8/layout/chevron2"/>
    <dgm:cxn modelId="{3ACD2D5F-2536-419B-9DE7-72C56B43A390}" type="presParOf" srcId="{71964D7B-D2A5-4873-A856-31BE2620DF65}" destId="{6F7486F0-0218-48DD-B319-802CFD229DF8}" srcOrd="0" destOrd="0" presId="urn:microsoft.com/office/officeart/2005/8/layout/chevron2"/>
    <dgm:cxn modelId="{B8FADE51-74D7-473E-AC5E-3ECC2A1FAE89}" type="presParOf" srcId="{6F7486F0-0218-48DD-B319-802CFD229DF8}" destId="{AE96B669-D908-48CA-B4AC-3B537EE6F192}" srcOrd="0" destOrd="0" presId="urn:microsoft.com/office/officeart/2005/8/layout/chevron2"/>
    <dgm:cxn modelId="{4D662AF1-FF1C-4484-939B-B52C379E4A3E}" type="presParOf" srcId="{6F7486F0-0218-48DD-B319-802CFD229DF8}" destId="{60EE56B2-CAC9-4491-9728-4A802F9AC6D8}" srcOrd="1" destOrd="0" presId="urn:microsoft.com/office/officeart/2005/8/layout/chevron2"/>
    <dgm:cxn modelId="{15FFB2FC-C42A-408E-8D42-25A664F43C56}" type="presParOf" srcId="{71964D7B-D2A5-4873-A856-31BE2620DF65}" destId="{CB618EDB-8A92-42FB-94B0-A7792F9953CE}" srcOrd="1" destOrd="0" presId="urn:microsoft.com/office/officeart/2005/8/layout/chevron2"/>
    <dgm:cxn modelId="{63F1889D-C5C9-4F8D-861E-02057746B454}" type="presParOf" srcId="{71964D7B-D2A5-4873-A856-31BE2620DF65}" destId="{D9A3514A-CF05-462C-A624-82DB0449E7AA}" srcOrd="2" destOrd="0" presId="urn:microsoft.com/office/officeart/2005/8/layout/chevron2"/>
    <dgm:cxn modelId="{AE38D7B9-6C8C-458C-A84C-9075EC9DEDB6}" type="presParOf" srcId="{D9A3514A-CF05-462C-A624-82DB0449E7AA}" destId="{C5042E89-D09B-4709-BFC3-051C9F43C555}" srcOrd="0" destOrd="0" presId="urn:microsoft.com/office/officeart/2005/8/layout/chevron2"/>
    <dgm:cxn modelId="{B126A621-3DAA-4BFB-93E3-6FC56ECB2475}" type="presParOf" srcId="{D9A3514A-CF05-462C-A624-82DB0449E7AA}" destId="{D1BC8D48-0342-463D-AA34-6DAF83032071}" srcOrd="1" destOrd="0" presId="urn:microsoft.com/office/officeart/2005/8/layout/chevron2"/>
    <dgm:cxn modelId="{50AC01C1-4FA6-4D50-AD90-E54CB94DF468}" type="presParOf" srcId="{71964D7B-D2A5-4873-A856-31BE2620DF65}" destId="{6BF0A0A1-7B58-4A5A-80CC-EE02DEC07D1A}" srcOrd="3" destOrd="0" presId="urn:microsoft.com/office/officeart/2005/8/layout/chevron2"/>
    <dgm:cxn modelId="{25A95D44-ACB8-4244-98DF-74CFB043D548}" type="presParOf" srcId="{71964D7B-D2A5-4873-A856-31BE2620DF65}" destId="{305238AF-9A16-4492-9654-A65A655AE5B8}" srcOrd="4" destOrd="0" presId="urn:microsoft.com/office/officeart/2005/8/layout/chevron2"/>
    <dgm:cxn modelId="{AC5B0468-83E3-4D0E-AE6C-A1950AA0C64A}" type="presParOf" srcId="{305238AF-9A16-4492-9654-A65A655AE5B8}" destId="{E5053D7D-DF4F-4D5F-88B0-06054E73CDFA}" srcOrd="0" destOrd="0" presId="urn:microsoft.com/office/officeart/2005/8/layout/chevron2"/>
    <dgm:cxn modelId="{E5A138BD-8694-4F3C-AFB4-6ED30798A5F4}" type="presParOf" srcId="{305238AF-9A16-4492-9654-A65A655AE5B8}" destId="{F25FDE72-A6B1-4950-88BC-4C26FFC65F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B18C81-DA80-4BB8-A0FA-6ABD8503D59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4B1198F-FBF1-4B13-BA8D-54039CE45379}">
      <dgm:prSet phldrT="[Text]" custT="1"/>
      <dgm:spPr/>
      <dgm:t>
        <a:bodyPr/>
        <a:lstStyle/>
        <a:p>
          <a:r>
            <a:rPr lang="en-GB" sz="2400" dirty="0" smtClean="0"/>
            <a:t>BRAIN</a:t>
          </a:r>
          <a:endParaRPr lang="en-GB" sz="2400" dirty="0"/>
        </a:p>
      </dgm:t>
    </dgm:pt>
    <dgm:pt modelId="{70AF2912-C1AB-4F09-A8C0-1C187982400D}" type="parTrans" cxnId="{709A592A-FC27-439E-988A-75ECDCC3AF1A}">
      <dgm:prSet/>
      <dgm:spPr/>
      <dgm:t>
        <a:bodyPr/>
        <a:lstStyle/>
        <a:p>
          <a:endParaRPr lang="en-GB"/>
        </a:p>
      </dgm:t>
    </dgm:pt>
    <dgm:pt modelId="{3A490AF4-8030-48CF-B647-ED5F69798CDA}" type="sibTrans" cxnId="{709A592A-FC27-439E-988A-75ECDCC3AF1A}">
      <dgm:prSet/>
      <dgm:spPr/>
      <dgm:t>
        <a:bodyPr/>
        <a:lstStyle/>
        <a:p>
          <a:endParaRPr lang="en-GB"/>
        </a:p>
      </dgm:t>
    </dgm:pt>
    <dgm:pt modelId="{00ADFA1B-FB23-4CB9-B78E-F64ACB609407}">
      <dgm:prSet phldrT="[Text]"/>
      <dgm:spPr/>
      <dgm:t>
        <a:bodyPr/>
        <a:lstStyle/>
        <a:p>
          <a:r>
            <a:rPr lang="en-GB" dirty="0" smtClean="0"/>
            <a:t>Schizophrenia</a:t>
          </a:r>
          <a:endParaRPr lang="en-GB" dirty="0"/>
        </a:p>
      </dgm:t>
    </dgm:pt>
    <dgm:pt modelId="{624B7182-2D2F-47FB-875A-3548DC820CA7}" type="parTrans" cxnId="{D1CB087B-3D2F-4571-9348-BCA2E3AD847B}">
      <dgm:prSet/>
      <dgm:spPr/>
      <dgm:t>
        <a:bodyPr/>
        <a:lstStyle/>
        <a:p>
          <a:endParaRPr lang="en-GB"/>
        </a:p>
      </dgm:t>
    </dgm:pt>
    <dgm:pt modelId="{7454B800-8B70-404D-AF9C-C27759424FEC}" type="sibTrans" cxnId="{D1CB087B-3D2F-4571-9348-BCA2E3AD847B}">
      <dgm:prSet/>
      <dgm:spPr/>
      <dgm:t>
        <a:bodyPr/>
        <a:lstStyle/>
        <a:p>
          <a:endParaRPr lang="en-GB"/>
        </a:p>
      </dgm:t>
    </dgm:pt>
    <dgm:pt modelId="{9ADAE84E-0872-4008-A340-5D293852EAA8}">
      <dgm:prSet phldrT="[Text]"/>
      <dgm:spPr/>
      <dgm:t>
        <a:bodyPr/>
        <a:lstStyle/>
        <a:p>
          <a:r>
            <a:rPr lang="en-GB" dirty="0" smtClean="0"/>
            <a:t>Depression/anxiety</a:t>
          </a:r>
          <a:endParaRPr lang="en-GB" dirty="0"/>
        </a:p>
      </dgm:t>
    </dgm:pt>
    <dgm:pt modelId="{3EC3E2F1-5A99-42EA-863A-B570E978BD74}" type="parTrans" cxnId="{A21119C9-AC51-47A9-9532-4F5E8B52553C}">
      <dgm:prSet/>
      <dgm:spPr/>
      <dgm:t>
        <a:bodyPr/>
        <a:lstStyle/>
        <a:p>
          <a:endParaRPr lang="en-GB"/>
        </a:p>
      </dgm:t>
    </dgm:pt>
    <dgm:pt modelId="{80020F04-BACF-4826-911C-4C05139281B3}" type="sibTrans" cxnId="{A21119C9-AC51-47A9-9532-4F5E8B52553C}">
      <dgm:prSet/>
      <dgm:spPr/>
      <dgm:t>
        <a:bodyPr/>
        <a:lstStyle/>
        <a:p>
          <a:endParaRPr lang="en-GB"/>
        </a:p>
      </dgm:t>
    </dgm:pt>
    <dgm:pt modelId="{B2D55263-7D30-4081-AFA6-8BA9588DE092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 vert="horz"/>
        <a:lstStyle/>
        <a:p>
          <a:r>
            <a:rPr lang="en-GB" b="1" dirty="0" smtClean="0">
              <a:solidFill>
                <a:schemeClr val="tx1"/>
              </a:solidFill>
            </a:rPr>
            <a:t>mechanism</a:t>
          </a:r>
          <a:endParaRPr lang="en-GB" b="1" dirty="0">
            <a:solidFill>
              <a:schemeClr val="tx1"/>
            </a:solidFill>
          </a:endParaRPr>
        </a:p>
      </dgm:t>
    </dgm:pt>
    <dgm:pt modelId="{7DC4B7DA-0B16-43D3-BA3D-6DE1DDEA8E89}" type="parTrans" cxnId="{2CB4DEEC-76C5-44BB-B0C5-8E520D1802BD}">
      <dgm:prSet/>
      <dgm:spPr/>
      <dgm:t>
        <a:bodyPr/>
        <a:lstStyle/>
        <a:p>
          <a:endParaRPr lang="en-GB"/>
        </a:p>
      </dgm:t>
    </dgm:pt>
    <dgm:pt modelId="{F7CCBD03-FC08-461C-8FE9-DEEEA7A8A587}" type="sibTrans" cxnId="{2CB4DEEC-76C5-44BB-B0C5-8E520D1802BD}">
      <dgm:prSet/>
      <dgm:spPr/>
      <dgm:t>
        <a:bodyPr/>
        <a:lstStyle/>
        <a:p>
          <a:endParaRPr lang="en-GB"/>
        </a:p>
      </dgm:t>
    </dgm:pt>
    <dgm:pt modelId="{74FF8AFF-A4D0-4714-B753-E3642B90AA90}">
      <dgm:prSet phldrT="[Text]"/>
      <dgm:spPr/>
      <dgm:t>
        <a:bodyPr/>
        <a:lstStyle/>
        <a:p>
          <a:r>
            <a:rPr lang="en-GB" dirty="0" smtClean="0"/>
            <a:t>???</a:t>
          </a:r>
          <a:endParaRPr lang="en-GB" dirty="0"/>
        </a:p>
      </dgm:t>
    </dgm:pt>
    <dgm:pt modelId="{A5F7813E-BACF-4178-9C9B-BFA110126498}" type="parTrans" cxnId="{4A456520-FD78-484F-BA3F-2048525044E9}">
      <dgm:prSet/>
      <dgm:spPr/>
      <dgm:t>
        <a:bodyPr/>
        <a:lstStyle/>
        <a:p>
          <a:endParaRPr lang="en-GB"/>
        </a:p>
      </dgm:t>
    </dgm:pt>
    <dgm:pt modelId="{285FDD41-5296-4B2F-991B-793A60B1A020}" type="sibTrans" cxnId="{4A456520-FD78-484F-BA3F-2048525044E9}">
      <dgm:prSet/>
      <dgm:spPr/>
      <dgm:t>
        <a:bodyPr/>
        <a:lstStyle/>
        <a:p>
          <a:endParaRPr lang="en-GB"/>
        </a:p>
      </dgm:t>
    </dgm:pt>
    <dgm:pt modelId="{DD913ADE-A95D-464D-9A6E-30917FC41EC2}">
      <dgm:prSet phldrT="[Text]"/>
      <dgm:spPr/>
      <dgm:t>
        <a:bodyPr/>
        <a:lstStyle/>
        <a:p>
          <a:r>
            <a:rPr lang="en-GB" dirty="0" smtClean="0"/>
            <a:t>???</a:t>
          </a:r>
          <a:endParaRPr lang="en-GB" dirty="0"/>
        </a:p>
      </dgm:t>
    </dgm:pt>
    <dgm:pt modelId="{3A5C90F7-0613-4B85-8468-85324FC46ECA}" type="parTrans" cxnId="{6C56825D-D3C8-40F0-BD56-FC76A95BD2AF}">
      <dgm:prSet/>
      <dgm:spPr/>
      <dgm:t>
        <a:bodyPr/>
        <a:lstStyle/>
        <a:p>
          <a:endParaRPr lang="en-GB"/>
        </a:p>
      </dgm:t>
    </dgm:pt>
    <dgm:pt modelId="{E3D0E844-9FF7-4D91-8956-13B47A5F1D6A}" type="sibTrans" cxnId="{6C56825D-D3C8-40F0-BD56-FC76A95BD2AF}">
      <dgm:prSet/>
      <dgm:spPr/>
      <dgm:t>
        <a:bodyPr/>
        <a:lstStyle/>
        <a:p>
          <a:endParaRPr lang="en-GB"/>
        </a:p>
      </dgm:t>
    </dgm:pt>
    <dgm:pt modelId="{655F82D3-A073-4C1A-8C0D-BC52DAB8BADF}">
      <dgm:prSet phldrT="[Text]" custT="1"/>
      <dgm:spPr/>
      <dgm:t>
        <a:bodyPr/>
        <a:lstStyle/>
        <a:p>
          <a:r>
            <a:rPr lang="en-GB" sz="2400" dirty="0" smtClean="0"/>
            <a:t>GUT</a:t>
          </a:r>
          <a:endParaRPr lang="en-GB" sz="2400" dirty="0"/>
        </a:p>
      </dgm:t>
    </dgm:pt>
    <dgm:pt modelId="{29DB8011-7DFC-4768-B85D-955A57586347}" type="parTrans" cxnId="{6E214D8E-FD84-4954-BB5F-2F4465457BE4}">
      <dgm:prSet/>
      <dgm:spPr/>
      <dgm:t>
        <a:bodyPr/>
        <a:lstStyle/>
        <a:p>
          <a:endParaRPr lang="en-GB"/>
        </a:p>
      </dgm:t>
    </dgm:pt>
    <dgm:pt modelId="{DB33F864-93B1-41E8-BA5F-C569E3400BE6}" type="sibTrans" cxnId="{6E214D8E-FD84-4954-BB5F-2F4465457BE4}">
      <dgm:prSet/>
      <dgm:spPr/>
      <dgm:t>
        <a:bodyPr/>
        <a:lstStyle/>
        <a:p>
          <a:endParaRPr lang="en-GB"/>
        </a:p>
      </dgm:t>
    </dgm:pt>
    <dgm:pt modelId="{E68707B7-17A6-4CC5-AF2D-97716D35C017}">
      <dgm:prSet phldrT="[Text]"/>
      <dgm:spPr/>
      <dgm:t>
        <a:bodyPr/>
        <a:lstStyle/>
        <a:p>
          <a:r>
            <a:rPr lang="en-GB" dirty="0" smtClean="0"/>
            <a:t>Coeliac disease</a:t>
          </a:r>
          <a:endParaRPr lang="en-GB" dirty="0"/>
        </a:p>
      </dgm:t>
    </dgm:pt>
    <dgm:pt modelId="{897DC655-B953-4074-B669-1CD557BBDD23}" type="parTrans" cxnId="{36F9A2A9-031D-47E0-8430-090BBD5748FA}">
      <dgm:prSet/>
      <dgm:spPr/>
      <dgm:t>
        <a:bodyPr/>
        <a:lstStyle/>
        <a:p>
          <a:endParaRPr lang="en-GB"/>
        </a:p>
      </dgm:t>
    </dgm:pt>
    <dgm:pt modelId="{C76CC4A2-3325-4DCB-8C06-016EF96B5E4B}" type="sibTrans" cxnId="{36F9A2A9-031D-47E0-8430-090BBD5748FA}">
      <dgm:prSet/>
      <dgm:spPr/>
      <dgm:t>
        <a:bodyPr/>
        <a:lstStyle/>
        <a:p>
          <a:endParaRPr lang="en-GB"/>
        </a:p>
      </dgm:t>
    </dgm:pt>
    <dgm:pt modelId="{A53A1B24-94DD-4308-AA0D-C33E47AAE88A}">
      <dgm:prSet phldrT="[Text]"/>
      <dgm:spPr/>
      <dgm:t>
        <a:bodyPr/>
        <a:lstStyle/>
        <a:p>
          <a:r>
            <a:rPr lang="en-GB" dirty="0" smtClean="0"/>
            <a:t>IBS</a:t>
          </a:r>
          <a:endParaRPr lang="en-GB" dirty="0"/>
        </a:p>
      </dgm:t>
    </dgm:pt>
    <dgm:pt modelId="{EF54D78C-D537-46C1-9783-2EB026ABD479}" type="parTrans" cxnId="{A302D300-9B2B-4AB8-ABEB-2A7525719ECB}">
      <dgm:prSet/>
      <dgm:spPr/>
      <dgm:t>
        <a:bodyPr/>
        <a:lstStyle/>
        <a:p>
          <a:endParaRPr lang="en-GB"/>
        </a:p>
      </dgm:t>
    </dgm:pt>
    <dgm:pt modelId="{26379AF9-CDC4-436F-938B-6C7E5A84AFE8}" type="sibTrans" cxnId="{A302D300-9B2B-4AB8-ABEB-2A7525719ECB}">
      <dgm:prSet/>
      <dgm:spPr/>
      <dgm:t>
        <a:bodyPr/>
        <a:lstStyle/>
        <a:p>
          <a:endParaRPr lang="en-GB"/>
        </a:p>
      </dgm:t>
    </dgm:pt>
    <dgm:pt modelId="{5F46183B-900C-45DA-8935-A847E25070C1}" type="pres">
      <dgm:prSet presAssocID="{55B18C81-DA80-4BB8-A0FA-6ABD8503D59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4715C7D-861C-416A-B6D7-7F6C828AE74B}" type="pres">
      <dgm:prSet presAssocID="{B4B1198F-FBF1-4B13-BA8D-54039CE45379}" presName="composite" presStyleCnt="0"/>
      <dgm:spPr/>
    </dgm:pt>
    <dgm:pt modelId="{335B7B43-ADBA-4B72-AF98-4E9FF1E04C2D}" type="pres">
      <dgm:prSet presAssocID="{B4B1198F-FBF1-4B13-BA8D-54039CE45379}" presName="parentText" presStyleLbl="alignNode1" presStyleIdx="0" presStyleCnt="3" custAng="10800000" custFlipHor="1" custScaleY="100261" custLinFactX="-9519" custLinFactNeighborX="-100000" custLinFactNeighborY="-1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0B1467-847A-43F6-9A46-064B3B382360}" type="pres">
      <dgm:prSet presAssocID="{B4B1198F-FBF1-4B13-BA8D-54039CE45379}" presName="descendantText" presStyleLbl="alignAcc1" presStyleIdx="0" presStyleCnt="3" custLinFactNeighborY="5319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47BF51D-39B2-4E78-969E-707E170C003B}" type="pres">
      <dgm:prSet presAssocID="{3A490AF4-8030-48CF-B647-ED5F69798CDA}" presName="sp" presStyleCnt="0"/>
      <dgm:spPr/>
    </dgm:pt>
    <dgm:pt modelId="{8653A78B-FA4F-4A6B-95C2-80E959D3BE01}" type="pres">
      <dgm:prSet presAssocID="{B2D55263-7D30-4081-AFA6-8BA9588DE092}" presName="composite" presStyleCnt="0"/>
      <dgm:spPr/>
    </dgm:pt>
    <dgm:pt modelId="{918A2595-280D-4183-A7A2-C2A68B82E7C1}" type="pres">
      <dgm:prSet presAssocID="{B2D55263-7D30-4081-AFA6-8BA9588DE092}" presName="parentText" presStyleLbl="alignNode1" presStyleIdx="1" presStyleCnt="3" custAng="10800000" custFlipHor="1" custLinFactNeighborX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37EF17-8157-451C-9492-ABD7F6EBAEB0}" type="pres">
      <dgm:prSet presAssocID="{B2D55263-7D30-4081-AFA6-8BA9588DE092}" presName="descendantText" presStyleLbl="alignAcc1" presStyleIdx="1" presStyleCnt="3" custLinFactNeighborY="5319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9FEC4E-1CA0-42FB-922D-81166E7F3D66}" type="pres">
      <dgm:prSet presAssocID="{F7CCBD03-FC08-461C-8FE9-DEEEA7A8A587}" presName="sp" presStyleCnt="0"/>
      <dgm:spPr/>
    </dgm:pt>
    <dgm:pt modelId="{9383FCA0-B1FC-4C71-98C7-868D9BD55ABE}" type="pres">
      <dgm:prSet presAssocID="{655F82D3-A073-4C1A-8C0D-BC52DAB8BADF}" presName="composite" presStyleCnt="0"/>
      <dgm:spPr/>
    </dgm:pt>
    <dgm:pt modelId="{D3F8F536-4C7C-46A8-AFBF-E9344C11526F}" type="pres">
      <dgm:prSet presAssocID="{655F82D3-A073-4C1A-8C0D-BC52DAB8BADF}" presName="parentText" presStyleLbl="alignNode1" presStyleIdx="2" presStyleCnt="3" custAng="10800000" custFlipHor="1" custLinFactNeighborX="0" custLinFactNeighborY="18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92B81E-F437-4163-A1F4-719B4C8AE762}" type="pres">
      <dgm:prSet presAssocID="{655F82D3-A073-4C1A-8C0D-BC52DAB8BADF}" presName="descendantText" presStyleLbl="alignAcc1" presStyleIdx="2" presStyleCnt="3" custLinFactNeighborX="-849" custLinFactNeighborY="514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BE4E3DC-A0A3-499C-9020-5EC597B74722}" type="presOf" srcId="{74FF8AFF-A4D0-4714-B753-E3642B90AA90}" destId="{0037EF17-8157-451C-9492-ABD7F6EBAEB0}" srcOrd="0" destOrd="0" presId="urn:microsoft.com/office/officeart/2005/8/layout/chevron2"/>
    <dgm:cxn modelId="{6C56825D-D3C8-40F0-BD56-FC76A95BD2AF}" srcId="{B2D55263-7D30-4081-AFA6-8BA9588DE092}" destId="{DD913ADE-A95D-464D-9A6E-30917FC41EC2}" srcOrd="1" destOrd="0" parTransId="{3A5C90F7-0613-4B85-8468-85324FC46ECA}" sibTransId="{E3D0E844-9FF7-4D91-8956-13B47A5F1D6A}"/>
    <dgm:cxn modelId="{A302D300-9B2B-4AB8-ABEB-2A7525719ECB}" srcId="{655F82D3-A073-4C1A-8C0D-BC52DAB8BADF}" destId="{A53A1B24-94DD-4308-AA0D-C33E47AAE88A}" srcOrd="1" destOrd="0" parTransId="{EF54D78C-D537-46C1-9783-2EB026ABD479}" sibTransId="{26379AF9-CDC4-436F-938B-6C7E5A84AFE8}"/>
    <dgm:cxn modelId="{78CB0DE1-4CB4-4FF0-8A62-1A732AC4EEE8}" type="presOf" srcId="{DD913ADE-A95D-464D-9A6E-30917FC41EC2}" destId="{0037EF17-8157-451C-9492-ABD7F6EBAEB0}" srcOrd="0" destOrd="1" presId="urn:microsoft.com/office/officeart/2005/8/layout/chevron2"/>
    <dgm:cxn modelId="{D8510B65-AD76-4FE8-A2FD-9338A8C33EC7}" type="presOf" srcId="{A53A1B24-94DD-4308-AA0D-C33E47AAE88A}" destId="{6292B81E-F437-4163-A1F4-719B4C8AE762}" srcOrd="0" destOrd="1" presId="urn:microsoft.com/office/officeart/2005/8/layout/chevron2"/>
    <dgm:cxn modelId="{B7EEF33E-3E24-4A85-8C38-07CADD3FC110}" type="presOf" srcId="{E68707B7-17A6-4CC5-AF2D-97716D35C017}" destId="{6292B81E-F437-4163-A1F4-719B4C8AE762}" srcOrd="0" destOrd="0" presId="urn:microsoft.com/office/officeart/2005/8/layout/chevron2"/>
    <dgm:cxn modelId="{709A592A-FC27-439E-988A-75ECDCC3AF1A}" srcId="{55B18C81-DA80-4BB8-A0FA-6ABD8503D595}" destId="{B4B1198F-FBF1-4B13-BA8D-54039CE45379}" srcOrd="0" destOrd="0" parTransId="{70AF2912-C1AB-4F09-A8C0-1C187982400D}" sibTransId="{3A490AF4-8030-48CF-B647-ED5F69798CDA}"/>
    <dgm:cxn modelId="{6E214D8E-FD84-4954-BB5F-2F4465457BE4}" srcId="{55B18C81-DA80-4BB8-A0FA-6ABD8503D595}" destId="{655F82D3-A073-4C1A-8C0D-BC52DAB8BADF}" srcOrd="2" destOrd="0" parTransId="{29DB8011-7DFC-4768-B85D-955A57586347}" sibTransId="{DB33F864-93B1-41E8-BA5F-C569E3400BE6}"/>
    <dgm:cxn modelId="{CED6EAF2-5C66-4640-A4B3-3850A024D52D}" type="presOf" srcId="{B4B1198F-FBF1-4B13-BA8D-54039CE45379}" destId="{335B7B43-ADBA-4B72-AF98-4E9FF1E04C2D}" srcOrd="0" destOrd="0" presId="urn:microsoft.com/office/officeart/2005/8/layout/chevron2"/>
    <dgm:cxn modelId="{73BB8A77-6BC2-4D69-A874-A7953E397301}" type="presOf" srcId="{9ADAE84E-0872-4008-A340-5D293852EAA8}" destId="{730B1467-847A-43F6-9A46-064B3B382360}" srcOrd="0" destOrd="1" presId="urn:microsoft.com/office/officeart/2005/8/layout/chevron2"/>
    <dgm:cxn modelId="{501C3D99-80B4-4EFE-9B80-FB158889C71C}" type="presOf" srcId="{B2D55263-7D30-4081-AFA6-8BA9588DE092}" destId="{918A2595-280D-4183-A7A2-C2A68B82E7C1}" srcOrd="0" destOrd="0" presId="urn:microsoft.com/office/officeart/2005/8/layout/chevron2"/>
    <dgm:cxn modelId="{D1CB087B-3D2F-4571-9348-BCA2E3AD847B}" srcId="{B4B1198F-FBF1-4B13-BA8D-54039CE45379}" destId="{00ADFA1B-FB23-4CB9-B78E-F64ACB609407}" srcOrd="0" destOrd="0" parTransId="{624B7182-2D2F-47FB-875A-3548DC820CA7}" sibTransId="{7454B800-8B70-404D-AF9C-C27759424FEC}"/>
    <dgm:cxn modelId="{36F9A2A9-031D-47E0-8430-090BBD5748FA}" srcId="{655F82D3-A073-4C1A-8C0D-BC52DAB8BADF}" destId="{E68707B7-17A6-4CC5-AF2D-97716D35C017}" srcOrd="0" destOrd="0" parTransId="{897DC655-B953-4074-B669-1CD557BBDD23}" sibTransId="{C76CC4A2-3325-4DCB-8C06-016EF96B5E4B}"/>
    <dgm:cxn modelId="{4A456520-FD78-484F-BA3F-2048525044E9}" srcId="{B2D55263-7D30-4081-AFA6-8BA9588DE092}" destId="{74FF8AFF-A4D0-4714-B753-E3642B90AA90}" srcOrd="0" destOrd="0" parTransId="{A5F7813E-BACF-4178-9C9B-BFA110126498}" sibTransId="{285FDD41-5296-4B2F-991B-793A60B1A020}"/>
    <dgm:cxn modelId="{2CB4DEEC-76C5-44BB-B0C5-8E520D1802BD}" srcId="{55B18C81-DA80-4BB8-A0FA-6ABD8503D595}" destId="{B2D55263-7D30-4081-AFA6-8BA9588DE092}" srcOrd="1" destOrd="0" parTransId="{7DC4B7DA-0B16-43D3-BA3D-6DE1DDEA8E89}" sibTransId="{F7CCBD03-FC08-461C-8FE9-DEEEA7A8A587}"/>
    <dgm:cxn modelId="{D25DEB5B-E92D-4EAB-B8C4-A3FD3BC978FC}" type="presOf" srcId="{00ADFA1B-FB23-4CB9-B78E-F64ACB609407}" destId="{730B1467-847A-43F6-9A46-064B3B382360}" srcOrd="0" destOrd="0" presId="urn:microsoft.com/office/officeart/2005/8/layout/chevron2"/>
    <dgm:cxn modelId="{7E479065-D29D-4F6B-8355-A0EA658701DE}" type="presOf" srcId="{55B18C81-DA80-4BB8-A0FA-6ABD8503D595}" destId="{5F46183B-900C-45DA-8935-A847E25070C1}" srcOrd="0" destOrd="0" presId="urn:microsoft.com/office/officeart/2005/8/layout/chevron2"/>
    <dgm:cxn modelId="{8D6508B1-E016-498C-8836-61255C160CC1}" type="presOf" srcId="{655F82D3-A073-4C1A-8C0D-BC52DAB8BADF}" destId="{D3F8F536-4C7C-46A8-AFBF-E9344C11526F}" srcOrd="0" destOrd="0" presId="urn:microsoft.com/office/officeart/2005/8/layout/chevron2"/>
    <dgm:cxn modelId="{A21119C9-AC51-47A9-9532-4F5E8B52553C}" srcId="{B4B1198F-FBF1-4B13-BA8D-54039CE45379}" destId="{9ADAE84E-0872-4008-A340-5D293852EAA8}" srcOrd="1" destOrd="0" parTransId="{3EC3E2F1-5A99-42EA-863A-B570E978BD74}" sibTransId="{80020F04-BACF-4826-911C-4C05139281B3}"/>
    <dgm:cxn modelId="{7B021657-6B37-495D-898B-1F8572E646D2}" type="presParOf" srcId="{5F46183B-900C-45DA-8935-A847E25070C1}" destId="{D4715C7D-861C-416A-B6D7-7F6C828AE74B}" srcOrd="0" destOrd="0" presId="urn:microsoft.com/office/officeart/2005/8/layout/chevron2"/>
    <dgm:cxn modelId="{5EDE3E05-6A10-40B0-B0C2-94B5F8D91F42}" type="presParOf" srcId="{D4715C7D-861C-416A-B6D7-7F6C828AE74B}" destId="{335B7B43-ADBA-4B72-AF98-4E9FF1E04C2D}" srcOrd="0" destOrd="0" presId="urn:microsoft.com/office/officeart/2005/8/layout/chevron2"/>
    <dgm:cxn modelId="{8B3557F9-E206-4B75-9B8A-78FD090DE27E}" type="presParOf" srcId="{D4715C7D-861C-416A-B6D7-7F6C828AE74B}" destId="{730B1467-847A-43F6-9A46-064B3B382360}" srcOrd="1" destOrd="0" presId="urn:microsoft.com/office/officeart/2005/8/layout/chevron2"/>
    <dgm:cxn modelId="{B2821FBD-E552-4285-BE74-FE3F298EC25F}" type="presParOf" srcId="{5F46183B-900C-45DA-8935-A847E25070C1}" destId="{D47BF51D-39B2-4E78-969E-707E170C003B}" srcOrd="1" destOrd="0" presId="urn:microsoft.com/office/officeart/2005/8/layout/chevron2"/>
    <dgm:cxn modelId="{BDA1E4B2-6229-43F0-9E72-0DB5D40E34AC}" type="presParOf" srcId="{5F46183B-900C-45DA-8935-A847E25070C1}" destId="{8653A78B-FA4F-4A6B-95C2-80E959D3BE01}" srcOrd="2" destOrd="0" presId="urn:microsoft.com/office/officeart/2005/8/layout/chevron2"/>
    <dgm:cxn modelId="{9F389C4D-A671-4621-BC04-381BA6F8253F}" type="presParOf" srcId="{8653A78B-FA4F-4A6B-95C2-80E959D3BE01}" destId="{918A2595-280D-4183-A7A2-C2A68B82E7C1}" srcOrd="0" destOrd="0" presId="urn:microsoft.com/office/officeart/2005/8/layout/chevron2"/>
    <dgm:cxn modelId="{4F536809-0D36-4250-921C-E60B55470EFB}" type="presParOf" srcId="{8653A78B-FA4F-4A6B-95C2-80E959D3BE01}" destId="{0037EF17-8157-451C-9492-ABD7F6EBAEB0}" srcOrd="1" destOrd="0" presId="urn:microsoft.com/office/officeart/2005/8/layout/chevron2"/>
    <dgm:cxn modelId="{7D392539-F491-462B-B0A8-366C37886D32}" type="presParOf" srcId="{5F46183B-900C-45DA-8935-A847E25070C1}" destId="{F69FEC4E-1CA0-42FB-922D-81166E7F3D66}" srcOrd="3" destOrd="0" presId="urn:microsoft.com/office/officeart/2005/8/layout/chevron2"/>
    <dgm:cxn modelId="{69E6D776-AB11-4BEF-957B-E8CEA3E4C2C1}" type="presParOf" srcId="{5F46183B-900C-45DA-8935-A847E25070C1}" destId="{9383FCA0-B1FC-4C71-98C7-868D9BD55ABE}" srcOrd="4" destOrd="0" presId="urn:microsoft.com/office/officeart/2005/8/layout/chevron2"/>
    <dgm:cxn modelId="{EBECB9AD-28FB-4E68-A2E9-A268D2B42EA6}" type="presParOf" srcId="{9383FCA0-B1FC-4C71-98C7-868D9BD55ABE}" destId="{D3F8F536-4C7C-46A8-AFBF-E9344C11526F}" srcOrd="0" destOrd="0" presId="urn:microsoft.com/office/officeart/2005/8/layout/chevron2"/>
    <dgm:cxn modelId="{9206245D-71E4-466E-9359-57D65C56AD8D}" type="presParOf" srcId="{9383FCA0-B1FC-4C71-98C7-868D9BD55ABE}" destId="{6292B81E-F437-4163-A1F4-719B4C8AE7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42D83F-1BBF-4BC9-8C75-E4F1215DE68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5F6904F-222B-4D92-B2DB-00D53F4495B1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sz="2800" baseline="0" dirty="0" smtClean="0"/>
            <a:t>Microbiome</a:t>
          </a:r>
          <a:endParaRPr lang="en-GB" sz="2800" baseline="0" dirty="0"/>
        </a:p>
      </dgm:t>
    </dgm:pt>
    <dgm:pt modelId="{EB06833C-0FF0-4560-AF86-A841C0902E4F}" type="parTrans" cxnId="{ADD9B40A-50CF-417A-A85E-20F0BE63E174}">
      <dgm:prSet/>
      <dgm:spPr/>
      <dgm:t>
        <a:bodyPr/>
        <a:lstStyle/>
        <a:p>
          <a:endParaRPr lang="en-GB"/>
        </a:p>
      </dgm:t>
    </dgm:pt>
    <dgm:pt modelId="{496598C0-266E-4E03-9032-A3145FCCA351}" type="sibTrans" cxnId="{ADD9B40A-50CF-417A-A85E-20F0BE63E174}">
      <dgm:prSet/>
      <dgm:spPr/>
      <dgm:t>
        <a:bodyPr/>
        <a:lstStyle/>
        <a:p>
          <a:endParaRPr lang="en-GB"/>
        </a:p>
      </dgm:t>
    </dgm:pt>
    <dgm:pt modelId="{3C671641-A4CC-4B01-AA3E-EF1592FF8863}">
      <dgm:prSet phldrT="[Text]" custT="1"/>
      <dgm:spPr/>
      <dgm:t>
        <a:bodyPr/>
        <a:lstStyle/>
        <a:p>
          <a:r>
            <a:rPr lang="en-GB" sz="1600" dirty="0" smtClean="0"/>
            <a:t>Hormones, neurotransmitters, vitamins, immune system</a:t>
          </a:r>
          <a:endParaRPr lang="en-GB" sz="1600" dirty="0"/>
        </a:p>
      </dgm:t>
    </dgm:pt>
    <dgm:pt modelId="{D44B7BE0-C6C8-492F-A90D-9A512FBC2F1A}" type="parTrans" cxnId="{38F618A0-11FD-49B7-AE6B-2C3677F613C1}">
      <dgm:prSet/>
      <dgm:spPr/>
      <dgm:t>
        <a:bodyPr/>
        <a:lstStyle/>
        <a:p>
          <a:endParaRPr lang="en-GB"/>
        </a:p>
      </dgm:t>
    </dgm:pt>
    <dgm:pt modelId="{D91F5EBE-83F8-4C1A-A86C-DFE2717841FD}" type="sibTrans" cxnId="{38F618A0-11FD-49B7-AE6B-2C3677F613C1}">
      <dgm:prSet/>
      <dgm:spPr/>
      <dgm:t>
        <a:bodyPr/>
        <a:lstStyle/>
        <a:p>
          <a:endParaRPr lang="en-GB"/>
        </a:p>
      </dgm:t>
    </dgm:pt>
    <dgm:pt modelId="{5AFF0661-7C25-4C9F-8C72-0D625FF5BBD9}">
      <dgm:prSet phldrT="[Text]" custT="1"/>
      <dgm:spPr/>
      <dgm:t>
        <a:bodyPr/>
        <a:lstStyle/>
        <a:p>
          <a:r>
            <a:rPr lang="en-GB" sz="2000" dirty="0" smtClean="0"/>
            <a:t>Inflammation</a:t>
          </a:r>
          <a:endParaRPr lang="en-GB" sz="2000" dirty="0"/>
        </a:p>
      </dgm:t>
    </dgm:pt>
    <dgm:pt modelId="{EEA68B2E-3A38-4756-9DFE-09A7D6799AA9}" type="parTrans" cxnId="{A69DCE78-B8C1-4045-BCF1-F53943444D64}">
      <dgm:prSet/>
      <dgm:spPr/>
      <dgm:t>
        <a:bodyPr/>
        <a:lstStyle/>
        <a:p>
          <a:endParaRPr lang="en-GB"/>
        </a:p>
      </dgm:t>
    </dgm:pt>
    <dgm:pt modelId="{BFCF2432-0D47-46D3-A261-19555A85E227}" type="sibTrans" cxnId="{A69DCE78-B8C1-4045-BCF1-F53943444D64}">
      <dgm:prSet/>
      <dgm:spPr/>
      <dgm:t>
        <a:bodyPr/>
        <a:lstStyle/>
        <a:p>
          <a:endParaRPr lang="en-GB"/>
        </a:p>
      </dgm:t>
    </dgm:pt>
    <dgm:pt modelId="{0B5C1E45-6B60-43AB-92A6-D873B077EC89}">
      <dgm:prSet phldrT="[Text]" custT="1"/>
      <dgm:spPr/>
      <dgm:t>
        <a:bodyPr/>
        <a:lstStyle/>
        <a:p>
          <a:r>
            <a:rPr lang="en-GB" sz="2000" dirty="0" smtClean="0"/>
            <a:t>Stress/anxiety mental-health</a:t>
          </a:r>
          <a:endParaRPr lang="en-GB" sz="2000" dirty="0"/>
        </a:p>
      </dgm:t>
    </dgm:pt>
    <dgm:pt modelId="{85552173-45AE-40BE-9234-DBBB6AD8F033}" type="parTrans" cxnId="{86F26D1C-0822-4097-9BA4-F007113BADC9}">
      <dgm:prSet/>
      <dgm:spPr/>
      <dgm:t>
        <a:bodyPr/>
        <a:lstStyle/>
        <a:p>
          <a:endParaRPr lang="en-GB"/>
        </a:p>
      </dgm:t>
    </dgm:pt>
    <dgm:pt modelId="{F5D4CFC6-60BD-4856-B768-8E849107F843}" type="sibTrans" cxnId="{86F26D1C-0822-4097-9BA4-F007113BADC9}">
      <dgm:prSet/>
      <dgm:spPr/>
      <dgm:t>
        <a:bodyPr/>
        <a:lstStyle/>
        <a:p>
          <a:endParaRPr lang="en-GB"/>
        </a:p>
      </dgm:t>
    </dgm:pt>
    <dgm:pt modelId="{7BFC44B8-DD15-4CDF-A4CD-8A2D25FC52F0}">
      <dgm:prSet phldrT="[Text]" custT="1"/>
      <dgm:spPr/>
      <dgm:t>
        <a:bodyPr/>
        <a:lstStyle/>
        <a:p>
          <a:r>
            <a:rPr lang="en-GB" sz="2000" dirty="0" smtClean="0"/>
            <a:t>Production of cortisol, adrenalin etc. </a:t>
          </a:r>
          <a:endParaRPr lang="en-GB" sz="2000" dirty="0"/>
        </a:p>
      </dgm:t>
    </dgm:pt>
    <dgm:pt modelId="{B26742FB-D925-46F9-B097-0B9EDC0A1294}" type="parTrans" cxnId="{6A3CC698-0B6B-4AF8-B948-BCC3B0200359}">
      <dgm:prSet/>
      <dgm:spPr/>
      <dgm:t>
        <a:bodyPr/>
        <a:lstStyle/>
        <a:p>
          <a:endParaRPr lang="en-GB"/>
        </a:p>
      </dgm:t>
    </dgm:pt>
    <dgm:pt modelId="{9F5F1EB8-DE2F-4218-AB00-92A7E4830F55}" type="sibTrans" cxnId="{6A3CC698-0B6B-4AF8-B948-BCC3B0200359}">
      <dgm:prSet/>
      <dgm:spPr/>
      <dgm:t>
        <a:bodyPr/>
        <a:lstStyle/>
        <a:p>
          <a:endParaRPr lang="en-GB"/>
        </a:p>
      </dgm:t>
    </dgm:pt>
    <dgm:pt modelId="{06A1EC14-72BC-4631-B07B-A5AD10FDE487}">
      <dgm:prSet phldrT="[Text]" custT="1"/>
      <dgm:spPr/>
      <dgm:t>
        <a:bodyPr/>
        <a:lstStyle/>
        <a:p>
          <a:r>
            <a:rPr lang="en-GB" sz="2000" dirty="0" smtClean="0"/>
            <a:t>Gastrointestinal symptoms</a:t>
          </a:r>
          <a:endParaRPr lang="en-GB" sz="2000" dirty="0"/>
        </a:p>
      </dgm:t>
    </dgm:pt>
    <dgm:pt modelId="{ECBA06A4-9955-4A30-85A2-02D6E99D127D}" type="parTrans" cxnId="{3FB78F78-31BD-4FE5-8D08-273F0091E0CA}">
      <dgm:prSet/>
      <dgm:spPr/>
      <dgm:t>
        <a:bodyPr/>
        <a:lstStyle/>
        <a:p>
          <a:endParaRPr lang="en-GB"/>
        </a:p>
      </dgm:t>
    </dgm:pt>
    <dgm:pt modelId="{C044356F-82A9-4490-B02A-B46A6F15ACB7}" type="sibTrans" cxnId="{3FB78F78-31BD-4FE5-8D08-273F0091E0CA}">
      <dgm:prSet/>
      <dgm:spPr/>
      <dgm:t>
        <a:bodyPr/>
        <a:lstStyle/>
        <a:p>
          <a:endParaRPr lang="en-GB"/>
        </a:p>
      </dgm:t>
    </dgm:pt>
    <dgm:pt modelId="{B70AEC54-39E2-4B45-9F7E-E94B5827F810}" type="pres">
      <dgm:prSet presAssocID="{A742D83F-1BBF-4BC9-8C75-E4F1215DE68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B6DCC27-2B06-47BF-B3B6-9C1DD79D6A14}" type="pres">
      <dgm:prSet presAssocID="{A742D83F-1BBF-4BC9-8C75-E4F1215DE68D}" presName="cycle" presStyleCnt="0"/>
      <dgm:spPr/>
    </dgm:pt>
    <dgm:pt modelId="{D83D7F63-082D-4384-BF70-6E1914088189}" type="pres">
      <dgm:prSet presAssocID="{35F6904F-222B-4D92-B2DB-00D53F4495B1}" presName="nodeFirstNode" presStyleLbl="node1" presStyleIdx="0" presStyleCnt="6" custScaleX="100782" custScaleY="122127" custRadScaleRad="109429" custRadScaleInc="225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84D50F-18F5-4899-99E0-8E5ED7D722D6}" type="pres">
      <dgm:prSet presAssocID="{496598C0-266E-4E03-9032-A3145FCCA351}" presName="sibTransFirstNode" presStyleLbl="bgShp" presStyleIdx="0" presStyleCnt="1"/>
      <dgm:spPr/>
      <dgm:t>
        <a:bodyPr/>
        <a:lstStyle/>
        <a:p>
          <a:endParaRPr lang="en-GB"/>
        </a:p>
      </dgm:t>
    </dgm:pt>
    <dgm:pt modelId="{5FB600D4-782B-47FC-A373-C727010337FD}" type="pres">
      <dgm:prSet presAssocID="{06A1EC14-72BC-4631-B07B-A5AD10FDE487}" presName="nodeFollowingNodes" presStyleLbl="node1" presStyleIdx="1" presStyleCnt="6" custScaleX="121486" custScaleY="138684" custRadScaleRad="96256" custRadScaleInc="80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0B52200-FBDB-4A17-BB51-27794F2FBD29}" type="pres">
      <dgm:prSet presAssocID="{3C671641-A4CC-4B01-AA3E-EF1592FF8863}" presName="nodeFollowingNodes" presStyleLbl="node1" presStyleIdx="2" presStyleCnt="6" custScaleX="120531" custScaleY="149517" custRadScaleRad="96355" custRadScaleInc="-1840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762566-D3F6-483E-98E1-694E47CB6DAA}" type="pres">
      <dgm:prSet presAssocID="{5AFF0661-7C25-4C9F-8C72-0D625FF5BBD9}" presName="nodeFollowingNodes" presStyleLbl="node1" presStyleIdx="3" presStyleCnt="6" custScaleX="111392" custScaleY="12340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D89236-091D-4832-ABEE-677B50288CA3}" type="pres">
      <dgm:prSet presAssocID="{0B5C1E45-6B60-43AB-92A6-D873B077EC89}" presName="nodeFollowingNodes" presStyleLbl="node1" presStyleIdx="4" presStyleCnt="6" custScaleX="122104" custScaleY="137814" custRadScaleRad="93642" custRadScaleInc="171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2857C1-BBE6-4843-B0EE-0DCC53D796B1}" type="pres">
      <dgm:prSet presAssocID="{7BFC44B8-DD15-4CDF-A4CD-8A2D25FC52F0}" presName="nodeFollowingNodes" presStyleLbl="node1" presStyleIdx="5" presStyleCnt="6" custScaleX="121198" custScaleY="141896" custRadScaleRad="97226" custRadScaleInc="-76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76113AD-2EC9-4179-B471-D30EB73DCD3E}" type="presOf" srcId="{3C671641-A4CC-4B01-AA3E-EF1592FF8863}" destId="{B0B52200-FBDB-4A17-BB51-27794F2FBD29}" srcOrd="0" destOrd="0" presId="urn:microsoft.com/office/officeart/2005/8/layout/cycle3"/>
    <dgm:cxn modelId="{38F618A0-11FD-49B7-AE6B-2C3677F613C1}" srcId="{A742D83F-1BBF-4BC9-8C75-E4F1215DE68D}" destId="{3C671641-A4CC-4B01-AA3E-EF1592FF8863}" srcOrd="2" destOrd="0" parTransId="{D44B7BE0-C6C8-492F-A90D-9A512FBC2F1A}" sibTransId="{D91F5EBE-83F8-4C1A-A86C-DFE2717841FD}"/>
    <dgm:cxn modelId="{86F26D1C-0822-4097-9BA4-F007113BADC9}" srcId="{A742D83F-1BBF-4BC9-8C75-E4F1215DE68D}" destId="{0B5C1E45-6B60-43AB-92A6-D873B077EC89}" srcOrd="4" destOrd="0" parTransId="{85552173-45AE-40BE-9234-DBBB6AD8F033}" sibTransId="{F5D4CFC6-60BD-4856-B768-8E849107F843}"/>
    <dgm:cxn modelId="{6A3CC698-0B6B-4AF8-B948-BCC3B0200359}" srcId="{A742D83F-1BBF-4BC9-8C75-E4F1215DE68D}" destId="{7BFC44B8-DD15-4CDF-A4CD-8A2D25FC52F0}" srcOrd="5" destOrd="0" parTransId="{B26742FB-D925-46F9-B097-0B9EDC0A1294}" sibTransId="{9F5F1EB8-DE2F-4218-AB00-92A7E4830F55}"/>
    <dgm:cxn modelId="{3FB78F78-31BD-4FE5-8D08-273F0091E0CA}" srcId="{A742D83F-1BBF-4BC9-8C75-E4F1215DE68D}" destId="{06A1EC14-72BC-4631-B07B-A5AD10FDE487}" srcOrd="1" destOrd="0" parTransId="{ECBA06A4-9955-4A30-85A2-02D6E99D127D}" sibTransId="{C044356F-82A9-4490-B02A-B46A6F15ACB7}"/>
    <dgm:cxn modelId="{7869E724-A477-4F99-9A9E-C9D8CC6B4AA1}" type="presOf" srcId="{A742D83F-1BBF-4BC9-8C75-E4F1215DE68D}" destId="{B70AEC54-39E2-4B45-9F7E-E94B5827F810}" srcOrd="0" destOrd="0" presId="urn:microsoft.com/office/officeart/2005/8/layout/cycle3"/>
    <dgm:cxn modelId="{75FFAF20-C314-4BE9-B4C4-294BE81CF857}" type="presOf" srcId="{0B5C1E45-6B60-43AB-92A6-D873B077EC89}" destId="{4AD89236-091D-4832-ABEE-677B50288CA3}" srcOrd="0" destOrd="0" presId="urn:microsoft.com/office/officeart/2005/8/layout/cycle3"/>
    <dgm:cxn modelId="{56BEBEFB-2A02-468D-A3CE-4FDF8D216FAE}" type="presOf" srcId="{06A1EC14-72BC-4631-B07B-A5AD10FDE487}" destId="{5FB600D4-782B-47FC-A373-C727010337FD}" srcOrd="0" destOrd="0" presId="urn:microsoft.com/office/officeart/2005/8/layout/cycle3"/>
    <dgm:cxn modelId="{3D0C0891-AA40-42D6-A5C0-D0950AFB8FB3}" type="presOf" srcId="{7BFC44B8-DD15-4CDF-A4CD-8A2D25FC52F0}" destId="{242857C1-BBE6-4843-B0EE-0DCC53D796B1}" srcOrd="0" destOrd="0" presId="urn:microsoft.com/office/officeart/2005/8/layout/cycle3"/>
    <dgm:cxn modelId="{B71492A2-0ADA-406D-8033-E99497161223}" type="presOf" srcId="{5AFF0661-7C25-4C9F-8C72-0D625FF5BBD9}" destId="{1C762566-D3F6-483E-98E1-694E47CB6DAA}" srcOrd="0" destOrd="0" presId="urn:microsoft.com/office/officeart/2005/8/layout/cycle3"/>
    <dgm:cxn modelId="{8FF5DA4C-1D06-4951-85BC-E7F7130FA3E6}" type="presOf" srcId="{35F6904F-222B-4D92-B2DB-00D53F4495B1}" destId="{D83D7F63-082D-4384-BF70-6E1914088189}" srcOrd="0" destOrd="0" presId="urn:microsoft.com/office/officeart/2005/8/layout/cycle3"/>
    <dgm:cxn modelId="{ADD9B40A-50CF-417A-A85E-20F0BE63E174}" srcId="{A742D83F-1BBF-4BC9-8C75-E4F1215DE68D}" destId="{35F6904F-222B-4D92-B2DB-00D53F4495B1}" srcOrd="0" destOrd="0" parTransId="{EB06833C-0FF0-4560-AF86-A841C0902E4F}" sibTransId="{496598C0-266E-4E03-9032-A3145FCCA351}"/>
    <dgm:cxn modelId="{4C26AE45-E513-40CC-899F-0A12679A909F}" type="presOf" srcId="{496598C0-266E-4E03-9032-A3145FCCA351}" destId="{9B84D50F-18F5-4899-99E0-8E5ED7D722D6}" srcOrd="0" destOrd="0" presId="urn:microsoft.com/office/officeart/2005/8/layout/cycle3"/>
    <dgm:cxn modelId="{A69DCE78-B8C1-4045-BCF1-F53943444D64}" srcId="{A742D83F-1BBF-4BC9-8C75-E4F1215DE68D}" destId="{5AFF0661-7C25-4C9F-8C72-0D625FF5BBD9}" srcOrd="3" destOrd="0" parTransId="{EEA68B2E-3A38-4756-9DFE-09A7D6799AA9}" sibTransId="{BFCF2432-0D47-46D3-A261-19555A85E227}"/>
    <dgm:cxn modelId="{F2B375A8-2FEB-4498-BDF7-FCE1BB0CEB5D}" type="presParOf" srcId="{B70AEC54-39E2-4B45-9F7E-E94B5827F810}" destId="{FB6DCC27-2B06-47BF-B3B6-9C1DD79D6A14}" srcOrd="0" destOrd="0" presId="urn:microsoft.com/office/officeart/2005/8/layout/cycle3"/>
    <dgm:cxn modelId="{3E5DE43D-C359-4939-9C1D-0D4C38F5EE72}" type="presParOf" srcId="{FB6DCC27-2B06-47BF-B3B6-9C1DD79D6A14}" destId="{D83D7F63-082D-4384-BF70-6E1914088189}" srcOrd="0" destOrd="0" presId="urn:microsoft.com/office/officeart/2005/8/layout/cycle3"/>
    <dgm:cxn modelId="{DB3A8046-F70C-413D-B7CA-8E7D2FDDD338}" type="presParOf" srcId="{FB6DCC27-2B06-47BF-B3B6-9C1DD79D6A14}" destId="{9B84D50F-18F5-4899-99E0-8E5ED7D722D6}" srcOrd="1" destOrd="0" presId="urn:microsoft.com/office/officeart/2005/8/layout/cycle3"/>
    <dgm:cxn modelId="{E67DB5A6-DB6A-429D-AE16-876D4A101F44}" type="presParOf" srcId="{FB6DCC27-2B06-47BF-B3B6-9C1DD79D6A14}" destId="{5FB600D4-782B-47FC-A373-C727010337FD}" srcOrd="2" destOrd="0" presId="urn:microsoft.com/office/officeart/2005/8/layout/cycle3"/>
    <dgm:cxn modelId="{46D44208-D3E7-4CE5-A11E-1205EF6CFB21}" type="presParOf" srcId="{FB6DCC27-2B06-47BF-B3B6-9C1DD79D6A14}" destId="{B0B52200-FBDB-4A17-BB51-27794F2FBD29}" srcOrd="3" destOrd="0" presId="urn:microsoft.com/office/officeart/2005/8/layout/cycle3"/>
    <dgm:cxn modelId="{064FB579-E795-4F51-93D8-6F785DEDF0C7}" type="presParOf" srcId="{FB6DCC27-2B06-47BF-B3B6-9C1DD79D6A14}" destId="{1C762566-D3F6-483E-98E1-694E47CB6DAA}" srcOrd="4" destOrd="0" presId="urn:microsoft.com/office/officeart/2005/8/layout/cycle3"/>
    <dgm:cxn modelId="{2DDA71CE-65DF-46A0-8840-EEB386BC2F7B}" type="presParOf" srcId="{FB6DCC27-2B06-47BF-B3B6-9C1DD79D6A14}" destId="{4AD89236-091D-4832-ABEE-677B50288CA3}" srcOrd="5" destOrd="0" presId="urn:microsoft.com/office/officeart/2005/8/layout/cycle3"/>
    <dgm:cxn modelId="{A2EAB363-53F5-458E-97A2-9DDD5E0548F9}" type="presParOf" srcId="{FB6DCC27-2B06-47BF-B3B6-9C1DD79D6A14}" destId="{242857C1-BBE6-4843-B0EE-0DCC53D796B1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A0C8B2-2755-4A4A-A2EE-4395FA2933B4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4211AC-FB15-440C-8EFC-2D58351E6AAC}">
      <dgm:prSet phldrT="[Text]"/>
      <dgm:spPr/>
      <dgm:t>
        <a:bodyPr/>
        <a:lstStyle/>
        <a:p>
          <a:r>
            <a:rPr lang="en-GB" dirty="0" smtClean="0"/>
            <a:t>Healthy women</a:t>
          </a:r>
          <a:endParaRPr lang="en-GB" dirty="0"/>
        </a:p>
      </dgm:t>
    </dgm:pt>
    <dgm:pt modelId="{EC125D68-3C57-41CB-A977-1E310E9EBBE6}" type="parTrans" cxnId="{A9E648C4-CEF6-4588-B407-40B150FDF441}">
      <dgm:prSet/>
      <dgm:spPr/>
      <dgm:t>
        <a:bodyPr/>
        <a:lstStyle/>
        <a:p>
          <a:endParaRPr lang="en-GB"/>
        </a:p>
      </dgm:t>
    </dgm:pt>
    <dgm:pt modelId="{84CDBDF3-5961-4480-BB6B-DF35217B68FF}" type="sibTrans" cxnId="{A9E648C4-CEF6-4588-B407-40B150FDF441}">
      <dgm:prSet/>
      <dgm:spPr/>
      <dgm:t>
        <a:bodyPr/>
        <a:lstStyle/>
        <a:p>
          <a:endParaRPr lang="en-GB"/>
        </a:p>
      </dgm:t>
    </dgm:pt>
    <dgm:pt modelId="{D8D4C11A-ACED-4E54-AE14-ACDACE4684B9}">
      <dgm:prSet phldrT="[Text]"/>
      <dgm:spPr/>
      <dgm:t>
        <a:bodyPr/>
        <a:lstStyle/>
        <a:p>
          <a:r>
            <a:rPr lang="en-GB" dirty="0" smtClean="0"/>
            <a:t>Fermented probiotic drink  </a:t>
          </a:r>
        </a:p>
        <a:p>
          <a:r>
            <a:rPr lang="en-GB" dirty="0" smtClean="0"/>
            <a:t>4 weeks</a:t>
          </a:r>
          <a:endParaRPr lang="en-GB" dirty="0"/>
        </a:p>
      </dgm:t>
    </dgm:pt>
    <dgm:pt modelId="{599CFD1E-7503-42F7-8C58-B5D34DA0A373}" type="parTrans" cxnId="{9D2EAA68-FC8B-4D4E-8F3A-2BB4E8EA8567}">
      <dgm:prSet/>
      <dgm:spPr/>
      <dgm:t>
        <a:bodyPr/>
        <a:lstStyle/>
        <a:p>
          <a:endParaRPr lang="en-GB"/>
        </a:p>
      </dgm:t>
    </dgm:pt>
    <dgm:pt modelId="{4EBED998-43BA-4C13-8D7E-2DBE8C459C2A}" type="sibTrans" cxnId="{9D2EAA68-FC8B-4D4E-8F3A-2BB4E8EA8567}">
      <dgm:prSet/>
      <dgm:spPr/>
      <dgm:t>
        <a:bodyPr/>
        <a:lstStyle/>
        <a:p>
          <a:endParaRPr lang="en-GB"/>
        </a:p>
      </dgm:t>
    </dgm:pt>
    <dgm:pt modelId="{FC219418-8F7C-470E-B3CA-9684AA11B92D}">
      <dgm:prSet phldrT="[Text]"/>
      <dgm:spPr/>
      <dgm:t>
        <a:bodyPr/>
        <a:lstStyle/>
        <a:p>
          <a:r>
            <a:rPr lang="en-GB" dirty="0" smtClean="0"/>
            <a:t>task</a:t>
          </a:r>
          <a:endParaRPr lang="en-GB" dirty="0"/>
        </a:p>
      </dgm:t>
    </dgm:pt>
    <dgm:pt modelId="{797B40E6-F360-4929-B158-52124DBA82FE}" type="parTrans" cxnId="{01BBDDF8-9154-40F2-9A8C-610B985F250D}">
      <dgm:prSet/>
      <dgm:spPr/>
      <dgm:t>
        <a:bodyPr/>
        <a:lstStyle/>
        <a:p>
          <a:endParaRPr lang="en-GB"/>
        </a:p>
      </dgm:t>
    </dgm:pt>
    <dgm:pt modelId="{05B82B84-0512-4C5D-A5CB-F26883FCDDF2}" type="sibTrans" cxnId="{01BBDDF8-9154-40F2-9A8C-610B985F250D}">
      <dgm:prSet/>
      <dgm:spPr/>
      <dgm:t>
        <a:bodyPr/>
        <a:lstStyle/>
        <a:p>
          <a:endParaRPr lang="en-GB"/>
        </a:p>
      </dgm:t>
    </dgm:pt>
    <dgm:pt modelId="{994731A8-9749-4045-869F-73DDCF2291C0}">
      <dgm:prSet phldrT="[Text]"/>
      <dgm:spPr/>
      <dgm:t>
        <a:bodyPr/>
        <a:lstStyle/>
        <a:p>
          <a:r>
            <a:rPr lang="en-GB" dirty="0" smtClean="0"/>
            <a:t>Viewing negative emotions</a:t>
          </a:r>
        </a:p>
        <a:p>
          <a:endParaRPr lang="en-GB" dirty="0"/>
        </a:p>
      </dgm:t>
    </dgm:pt>
    <dgm:pt modelId="{56CF4209-76B1-42D3-8F39-4788C4A1F80A}" type="parTrans" cxnId="{BE0CD732-C823-46EC-8559-21C691D953AD}">
      <dgm:prSet/>
      <dgm:spPr/>
      <dgm:t>
        <a:bodyPr/>
        <a:lstStyle/>
        <a:p>
          <a:endParaRPr lang="en-GB"/>
        </a:p>
      </dgm:t>
    </dgm:pt>
    <dgm:pt modelId="{596A675D-37D2-43CB-8148-895956BB6D3B}" type="sibTrans" cxnId="{BE0CD732-C823-46EC-8559-21C691D953AD}">
      <dgm:prSet/>
      <dgm:spPr/>
      <dgm:t>
        <a:bodyPr/>
        <a:lstStyle/>
        <a:p>
          <a:endParaRPr lang="en-GB"/>
        </a:p>
      </dgm:t>
    </dgm:pt>
    <dgm:pt modelId="{9A0F1C8A-C221-4BD6-9594-21FE8AE440A3}">
      <dgm:prSet phldrT="[Text]"/>
      <dgm:spPr/>
      <dgm:t>
        <a:bodyPr/>
        <a:lstStyle/>
        <a:p>
          <a:r>
            <a:rPr lang="en-GB" dirty="0" smtClean="0"/>
            <a:t>fMRI</a:t>
          </a:r>
          <a:endParaRPr lang="en-GB" dirty="0"/>
        </a:p>
      </dgm:t>
    </dgm:pt>
    <dgm:pt modelId="{E5FEFF25-B7C7-4ECD-810A-EF0D322ED0F4}" type="parTrans" cxnId="{D5D33F20-B63F-4967-B249-040BA64513C5}">
      <dgm:prSet/>
      <dgm:spPr/>
      <dgm:t>
        <a:bodyPr/>
        <a:lstStyle/>
        <a:p>
          <a:endParaRPr lang="en-GB"/>
        </a:p>
      </dgm:t>
    </dgm:pt>
    <dgm:pt modelId="{0C0AE000-696C-4CD5-B0BD-1E260BEAA5AB}" type="sibTrans" cxnId="{D5D33F20-B63F-4967-B249-040BA64513C5}">
      <dgm:prSet/>
      <dgm:spPr/>
      <dgm:t>
        <a:bodyPr/>
        <a:lstStyle/>
        <a:p>
          <a:endParaRPr lang="en-GB"/>
        </a:p>
      </dgm:t>
    </dgm:pt>
    <dgm:pt modelId="{3D1F2D96-9E5C-4097-BF64-A80B07B2BF4A}">
      <dgm:prSet phldrT="[Text]"/>
      <dgm:spPr/>
      <dgm:t>
        <a:bodyPr/>
        <a:lstStyle/>
        <a:p>
          <a:r>
            <a:rPr lang="en-GB" dirty="0" smtClean="0"/>
            <a:t>Decreased activity in regions processing sensation &amp; emotion</a:t>
          </a:r>
          <a:endParaRPr lang="en-GB" dirty="0"/>
        </a:p>
      </dgm:t>
    </dgm:pt>
    <dgm:pt modelId="{2273C99A-41F9-4A60-BDF5-445FE437EF1A}" type="parTrans" cxnId="{9FEB0625-0457-4CDA-B8E6-ADD91BC89201}">
      <dgm:prSet/>
      <dgm:spPr/>
      <dgm:t>
        <a:bodyPr/>
        <a:lstStyle/>
        <a:p>
          <a:endParaRPr lang="en-GB"/>
        </a:p>
      </dgm:t>
    </dgm:pt>
    <dgm:pt modelId="{920013EF-0266-4A89-AECA-FD99F36FA2B6}" type="sibTrans" cxnId="{9FEB0625-0457-4CDA-B8E6-ADD91BC89201}">
      <dgm:prSet/>
      <dgm:spPr/>
      <dgm:t>
        <a:bodyPr/>
        <a:lstStyle/>
        <a:p>
          <a:endParaRPr lang="en-GB"/>
        </a:p>
      </dgm:t>
    </dgm:pt>
    <dgm:pt modelId="{E2C4AFAC-3CF5-436A-A520-F2D2637180EB}" type="pres">
      <dgm:prSet presAssocID="{42A0C8B2-2755-4A4A-A2EE-4395FA2933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A7A2B48-8D91-40A1-8F15-07CB1C0F2912}" type="pres">
      <dgm:prSet presAssocID="{904211AC-FB15-440C-8EFC-2D58351E6AAC}" presName="compositeNode" presStyleCnt="0">
        <dgm:presLayoutVars>
          <dgm:bulletEnabled val="1"/>
        </dgm:presLayoutVars>
      </dgm:prSet>
      <dgm:spPr/>
    </dgm:pt>
    <dgm:pt modelId="{FF0C5416-E20F-421A-BCC9-33FC5B528BE1}" type="pres">
      <dgm:prSet presAssocID="{904211AC-FB15-440C-8EFC-2D58351E6AAC}" presName="bgRect" presStyleLbl="node1" presStyleIdx="0" presStyleCnt="3"/>
      <dgm:spPr/>
      <dgm:t>
        <a:bodyPr/>
        <a:lstStyle/>
        <a:p>
          <a:endParaRPr lang="en-GB"/>
        </a:p>
      </dgm:t>
    </dgm:pt>
    <dgm:pt modelId="{13F32AAA-AA5E-4DFF-B2EE-DA85D4529F6D}" type="pres">
      <dgm:prSet presAssocID="{904211AC-FB15-440C-8EFC-2D58351E6AAC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B375DA-37C0-49E2-BD84-8E31FE707DFF}" type="pres">
      <dgm:prSet presAssocID="{904211AC-FB15-440C-8EFC-2D58351E6AA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9957326-E290-4594-BD63-1C8EF4C6E704}" type="pres">
      <dgm:prSet presAssocID="{84CDBDF3-5961-4480-BB6B-DF35217B68FF}" presName="hSp" presStyleCnt="0"/>
      <dgm:spPr/>
    </dgm:pt>
    <dgm:pt modelId="{CFCD7527-87DD-4E1C-B7EF-F5ECCB995E6C}" type="pres">
      <dgm:prSet presAssocID="{84CDBDF3-5961-4480-BB6B-DF35217B68FF}" presName="vProcSp" presStyleCnt="0"/>
      <dgm:spPr/>
    </dgm:pt>
    <dgm:pt modelId="{3D4C6DBE-55A6-4971-9F83-AAB1DDBC8DE2}" type="pres">
      <dgm:prSet presAssocID="{84CDBDF3-5961-4480-BB6B-DF35217B68FF}" presName="vSp1" presStyleCnt="0"/>
      <dgm:spPr/>
    </dgm:pt>
    <dgm:pt modelId="{974C4C60-D69F-49AC-870F-E6E86D6B75E0}" type="pres">
      <dgm:prSet presAssocID="{84CDBDF3-5961-4480-BB6B-DF35217B68FF}" presName="simulatedConn" presStyleLbl="solidFgAcc1" presStyleIdx="0" presStyleCnt="2"/>
      <dgm:spPr/>
    </dgm:pt>
    <dgm:pt modelId="{2A72F24C-39DA-4013-9E30-9E0BD372B4B5}" type="pres">
      <dgm:prSet presAssocID="{84CDBDF3-5961-4480-BB6B-DF35217B68FF}" presName="vSp2" presStyleCnt="0"/>
      <dgm:spPr/>
    </dgm:pt>
    <dgm:pt modelId="{1303DD02-8D26-44F1-B68B-4D302093119F}" type="pres">
      <dgm:prSet presAssocID="{84CDBDF3-5961-4480-BB6B-DF35217B68FF}" presName="sibTrans" presStyleCnt="0"/>
      <dgm:spPr/>
    </dgm:pt>
    <dgm:pt modelId="{E59DFC16-6546-4BA8-8E23-0B428B6DB4BE}" type="pres">
      <dgm:prSet presAssocID="{FC219418-8F7C-470E-B3CA-9684AA11B92D}" presName="compositeNode" presStyleCnt="0">
        <dgm:presLayoutVars>
          <dgm:bulletEnabled val="1"/>
        </dgm:presLayoutVars>
      </dgm:prSet>
      <dgm:spPr/>
    </dgm:pt>
    <dgm:pt modelId="{3824FEB0-F43B-4457-B4FA-1E370239E247}" type="pres">
      <dgm:prSet presAssocID="{FC219418-8F7C-470E-B3CA-9684AA11B92D}" presName="bgRect" presStyleLbl="node1" presStyleIdx="1" presStyleCnt="3"/>
      <dgm:spPr/>
      <dgm:t>
        <a:bodyPr/>
        <a:lstStyle/>
        <a:p>
          <a:endParaRPr lang="en-GB"/>
        </a:p>
      </dgm:t>
    </dgm:pt>
    <dgm:pt modelId="{B8A07C53-51F8-4BD7-B3F3-D1B62668FD2C}" type="pres">
      <dgm:prSet presAssocID="{FC219418-8F7C-470E-B3CA-9684AA11B92D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AA0C25-3471-4345-B9AA-4347A6112A24}" type="pres">
      <dgm:prSet presAssocID="{FC219418-8F7C-470E-B3CA-9684AA11B92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03D2B8-8083-4D7A-B9DF-04CE4F855325}" type="pres">
      <dgm:prSet presAssocID="{05B82B84-0512-4C5D-A5CB-F26883FCDDF2}" presName="hSp" presStyleCnt="0"/>
      <dgm:spPr/>
    </dgm:pt>
    <dgm:pt modelId="{063523DC-6C40-4FCC-A6AF-DC4F3FBA3030}" type="pres">
      <dgm:prSet presAssocID="{05B82B84-0512-4C5D-A5CB-F26883FCDDF2}" presName="vProcSp" presStyleCnt="0"/>
      <dgm:spPr/>
    </dgm:pt>
    <dgm:pt modelId="{FBE7446D-40EC-4F59-99A5-DD29A317AF3F}" type="pres">
      <dgm:prSet presAssocID="{05B82B84-0512-4C5D-A5CB-F26883FCDDF2}" presName="vSp1" presStyleCnt="0"/>
      <dgm:spPr/>
    </dgm:pt>
    <dgm:pt modelId="{972F57A4-139C-484C-985E-140F93CDD2E4}" type="pres">
      <dgm:prSet presAssocID="{05B82B84-0512-4C5D-A5CB-F26883FCDDF2}" presName="simulatedConn" presStyleLbl="solidFgAcc1" presStyleIdx="1" presStyleCnt="2"/>
      <dgm:spPr/>
    </dgm:pt>
    <dgm:pt modelId="{1B333BE8-0FB5-400F-B7CA-4F9753262525}" type="pres">
      <dgm:prSet presAssocID="{05B82B84-0512-4C5D-A5CB-F26883FCDDF2}" presName="vSp2" presStyleCnt="0"/>
      <dgm:spPr/>
    </dgm:pt>
    <dgm:pt modelId="{4B5324FF-7768-4367-A945-D9947BE8FAFD}" type="pres">
      <dgm:prSet presAssocID="{05B82B84-0512-4C5D-A5CB-F26883FCDDF2}" presName="sibTrans" presStyleCnt="0"/>
      <dgm:spPr/>
    </dgm:pt>
    <dgm:pt modelId="{249076DA-5FF4-439F-B0A1-D19F24DE0E3C}" type="pres">
      <dgm:prSet presAssocID="{9A0F1C8A-C221-4BD6-9594-21FE8AE440A3}" presName="compositeNode" presStyleCnt="0">
        <dgm:presLayoutVars>
          <dgm:bulletEnabled val="1"/>
        </dgm:presLayoutVars>
      </dgm:prSet>
      <dgm:spPr/>
    </dgm:pt>
    <dgm:pt modelId="{52FFBB5A-341E-404E-AF75-C8F266FC9AD1}" type="pres">
      <dgm:prSet presAssocID="{9A0F1C8A-C221-4BD6-9594-21FE8AE440A3}" presName="bgRect" presStyleLbl="node1" presStyleIdx="2" presStyleCnt="3"/>
      <dgm:spPr/>
      <dgm:t>
        <a:bodyPr/>
        <a:lstStyle/>
        <a:p>
          <a:endParaRPr lang="en-GB"/>
        </a:p>
      </dgm:t>
    </dgm:pt>
    <dgm:pt modelId="{767BF760-3A7F-4292-87C0-0470B502633D}" type="pres">
      <dgm:prSet presAssocID="{9A0F1C8A-C221-4BD6-9594-21FE8AE440A3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7026B1-3EBD-4BF4-BBBE-87735F2CEB61}" type="pres">
      <dgm:prSet presAssocID="{9A0F1C8A-C221-4BD6-9594-21FE8AE440A3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6C8AB68-0C96-4B03-9269-5FBBE946F05F}" type="presOf" srcId="{42A0C8B2-2755-4A4A-A2EE-4395FA2933B4}" destId="{E2C4AFAC-3CF5-436A-A520-F2D2637180EB}" srcOrd="0" destOrd="0" presId="urn:microsoft.com/office/officeart/2005/8/layout/hProcess7"/>
    <dgm:cxn modelId="{A9E648C4-CEF6-4588-B407-40B150FDF441}" srcId="{42A0C8B2-2755-4A4A-A2EE-4395FA2933B4}" destId="{904211AC-FB15-440C-8EFC-2D58351E6AAC}" srcOrd="0" destOrd="0" parTransId="{EC125D68-3C57-41CB-A977-1E310E9EBBE6}" sibTransId="{84CDBDF3-5961-4480-BB6B-DF35217B68FF}"/>
    <dgm:cxn modelId="{E17F1ED0-D0D4-4189-994A-18BFBD197181}" type="presOf" srcId="{994731A8-9749-4045-869F-73DDCF2291C0}" destId="{79AA0C25-3471-4345-B9AA-4347A6112A24}" srcOrd="0" destOrd="0" presId="urn:microsoft.com/office/officeart/2005/8/layout/hProcess7"/>
    <dgm:cxn modelId="{939E4D20-0333-4029-AE10-F3B0CDA90003}" type="presOf" srcId="{FC219418-8F7C-470E-B3CA-9684AA11B92D}" destId="{3824FEB0-F43B-4457-B4FA-1E370239E247}" srcOrd="0" destOrd="0" presId="urn:microsoft.com/office/officeart/2005/8/layout/hProcess7"/>
    <dgm:cxn modelId="{9D2EAA68-FC8B-4D4E-8F3A-2BB4E8EA8567}" srcId="{904211AC-FB15-440C-8EFC-2D58351E6AAC}" destId="{D8D4C11A-ACED-4E54-AE14-ACDACE4684B9}" srcOrd="0" destOrd="0" parTransId="{599CFD1E-7503-42F7-8C58-B5D34DA0A373}" sibTransId="{4EBED998-43BA-4C13-8D7E-2DBE8C459C2A}"/>
    <dgm:cxn modelId="{D4DE7BB4-534E-400F-B98F-03D768A0EF6A}" type="presOf" srcId="{D8D4C11A-ACED-4E54-AE14-ACDACE4684B9}" destId="{D7B375DA-37C0-49E2-BD84-8E31FE707DFF}" srcOrd="0" destOrd="0" presId="urn:microsoft.com/office/officeart/2005/8/layout/hProcess7"/>
    <dgm:cxn modelId="{01BBDDF8-9154-40F2-9A8C-610B985F250D}" srcId="{42A0C8B2-2755-4A4A-A2EE-4395FA2933B4}" destId="{FC219418-8F7C-470E-B3CA-9684AA11B92D}" srcOrd="1" destOrd="0" parTransId="{797B40E6-F360-4929-B158-52124DBA82FE}" sibTransId="{05B82B84-0512-4C5D-A5CB-F26883FCDDF2}"/>
    <dgm:cxn modelId="{9AEC9F24-0A92-4387-AB0A-112F3751E967}" type="presOf" srcId="{904211AC-FB15-440C-8EFC-2D58351E6AAC}" destId="{FF0C5416-E20F-421A-BCC9-33FC5B528BE1}" srcOrd="0" destOrd="0" presId="urn:microsoft.com/office/officeart/2005/8/layout/hProcess7"/>
    <dgm:cxn modelId="{FAF0D958-1A6E-4859-BCA6-6868957FEC2A}" type="presOf" srcId="{9A0F1C8A-C221-4BD6-9594-21FE8AE440A3}" destId="{52FFBB5A-341E-404E-AF75-C8F266FC9AD1}" srcOrd="0" destOrd="0" presId="urn:microsoft.com/office/officeart/2005/8/layout/hProcess7"/>
    <dgm:cxn modelId="{D5D33F20-B63F-4967-B249-040BA64513C5}" srcId="{42A0C8B2-2755-4A4A-A2EE-4395FA2933B4}" destId="{9A0F1C8A-C221-4BD6-9594-21FE8AE440A3}" srcOrd="2" destOrd="0" parTransId="{E5FEFF25-B7C7-4ECD-810A-EF0D322ED0F4}" sibTransId="{0C0AE000-696C-4CD5-B0BD-1E260BEAA5AB}"/>
    <dgm:cxn modelId="{161BEB8F-D59A-4CAA-9DB3-89DE5561D6D0}" type="presOf" srcId="{FC219418-8F7C-470E-B3CA-9684AA11B92D}" destId="{B8A07C53-51F8-4BD7-B3F3-D1B62668FD2C}" srcOrd="1" destOrd="0" presId="urn:microsoft.com/office/officeart/2005/8/layout/hProcess7"/>
    <dgm:cxn modelId="{1F450CA1-890B-42D6-AC3F-F4F19BDD47A2}" type="presOf" srcId="{904211AC-FB15-440C-8EFC-2D58351E6AAC}" destId="{13F32AAA-AA5E-4DFF-B2EE-DA85D4529F6D}" srcOrd="1" destOrd="0" presId="urn:microsoft.com/office/officeart/2005/8/layout/hProcess7"/>
    <dgm:cxn modelId="{9FEB0625-0457-4CDA-B8E6-ADD91BC89201}" srcId="{9A0F1C8A-C221-4BD6-9594-21FE8AE440A3}" destId="{3D1F2D96-9E5C-4097-BF64-A80B07B2BF4A}" srcOrd="0" destOrd="0" parTransId="{2273C99A-41F9-4A60-BDF5-445FE437EF1A}" sibTransId="{920013EF-0266-4A89-AECA-FD99F36FA2B6}"/>
    <dgm:cxn modelId="{C145C975-3A59-46FA-8778-ADCD4141C25D}" type="presOf" srcId="{3D1F2D96-9E5C-4097-BF64-A80B07B2BF4A}" destId="{DE7026B1-3EBD-4BF4-BBBE-87735F2CEB61}" srcOrd="0" destOrd="0" presId="urn:microsoft.com/office/officeart/2005/8/layout/hProcess7"/>
    <dgm:cxn modelId="{BE0CD732-C823-46EC-8559-21C691D953AD}" srcId="{FC219418-8F7C-470E-B3CA-9684AA11B92D}" destId="{994731A8-9749-4045-869F-73DDCF2291C0}" srcOrd="0" destOrd="0" parTransId="{56CF4209-76B1-42D3-8F39-4788C4A1F80A}" sibTransId="{596A675D-37D2-43CB-8148-895956BB6D3B}"/>
    <dgm:cxn modelId="{67422D04-5E0A-4B43-96F9-9ABD30B93AF7}" type="presOf" srcId="{9A0F1C8A-C221-4BD6-9594-21FE8AE440A3}" destId="{767BF760-3A7F-4292-87C0-0470B502633D}" srcOrd="1" destOrd="0" presId="urn:microsoft.com/office/officeart/2005/8/layout/hProcess7"/>
    <dgm:cxn modelId="{E6757409-AF80-4737-AB1A-A837356D267B}" type="presParOf" srcId="{E2C4AFAC-3CF5-436A-A520-F2D2637180EB}" destId="{CA7A2B48-8D91-40A1-8F15-07CB1C0F2912}" srcOrd="0" destOrd="0" presId="urn:microsoft.com/office/officeart/2005/8/layout/hProcess7"/>
    <dgm:cxn modelId="{53E3977D-F68F-429C-8CB8-F14B5D78204E}" type="presParOf" srcId="{CA7A2B48-8D91-40A1-8F15-07CB1C0F2912}" destId="{FF0C5416-E20F-421A-BCC9-33FC5B528BE1}" srcOrd="0" destOrd="0" presId="urn:microsoft.com/office/officeart/2005/8/layout/hProcess7"/>
    <dgm:cxn modelId="{A23D983F-EB13-4922-A484-F8B7B8BC5CBB}" type="presParOf" srcId="{CA7A2B48-8D91-40A1-8F15-07CB1C0F2912}" destId="{13F32AAA-AA5E-4DFF-B2EE-DA85D4529F6D}" srcOrd="1" destOrd="0" presId="urn:microsoft.com/office/officeart/2005/8/layout/hProcess7"/>
    <dgm:cxn modelId="{12EBC278-A9B8-44BE-863D-3D95D4433463}" type="presParOf" srcId="{CA7A2B48-8D91-40A1-8F15-07CB1C0F2912}" destId="{D7B375DA-37C0-49E2-BD84-8E31FE707DFF}" srcOrd="2" destOrd="0" presId="urn:microsoft.com/office/officeart/2005/8/layout/hProcess7"/>
    <dgm:cxn modelId="{5FA38ACF-ADF8-4E8A-B526-9195F2886D55}" type="presParOf" srcId="{E2C4AFAC-3CF5-436A-A520-F2D2637180EB}" destId="{C9957326-E290-4594-BD63-1C8EF4C6E704}" srcOrd="1" destOrd="0" presId="urn:microsoft.com/office/officeart/2005/8/layout/hProcess7"/>
    <dgm:cxn modelId="{1BA74F6F-A664-426E-9ACD-D4BAB3692A85}" type="presParOf" srcId="{E2C4AFAC-3CF5-436A-A520-F2D2637180EB}" destId="{CFCD7527-87DD-4E1C-B7EF-F5ECCB995E6C}" srcOrd="2" destOrd="0" presId="urn:microsoft.com/office/officeart/2005/8/layout/hProcess7"/>
    <dgm:cxn modelId="{730232FA-1F0B-4FC9-846D-06D7AB9EA5D5}" type="presParOf" srcId="{CFCD7527-87DD-4E1C-B7EF-F5ECCB995E6C}" destId="{3D4C6DBE-55A6-4971-9F83-AAB1DDBC8DE2}" srcOrd="0" destOrd="0" presId="urn:microsoft.com/office/officeart/2005/8/layout/hProcess7"/>
    <dgm:cxn modelId="{E2EC46AA-4224-48AC-9678-55219A19A085}" type="presParOf" srcId="{CFCD7527-87DD-4E1C-B7EF-F5ECCB995E6C}" destId="{974C4C60-D69F-49AC-870F-E6E86D6B75E0}" srcOrd="1" destOrd="0" presId="urn:microsoft.com/office/officeart/2005/8/layout/hProcess7"/>
    <dgm:cxn modelId="{DC9A809E-A4EA-4C6C-A194-4AF7AA111494}" type="presParOf" srcId="{CFCD7527-87DD-4E1C-B7EF-F5ECCB995E6C}" destId="{2A72F24C-39DA-4013-9E30-9E0BD372B4B5}" srcOrd="2" destOrd="0" presId="urn:microsoft.com/office/officeart/2005/8/layout/hProcess7"/>
    <dgm:cxn modelId="{1A3F219F-9EFF-43F8-BF46-3FBB557558B6}" type="presParOf" srcId="{E2C4AFAC-3CF5-436A-A520-F2D2637180EB}" destId="{1303DD02-8D26-44F1-B68B-4D302093119F}" srcOrd="3" destOrd="0" presId="urn:microsoft.com/office/officeart/2005/8/layout/hProcess7"/>
    <dgm:cxn modelId="{7F324471-8D54-47D1-922F-A5A22F44CBEB}" type="presParOf" srcId="{E2C4AFAC-3CF5-436A-A520-F2D2637180EB}" destId="{E59DFC16-6546-4BA8-8E23-0B428B6DB4BE}" srcOrd="4" destOrd="0" presId="urn:microsoft.com/office/officeart/2005/8/layout/hProcess7"/>
    <dgm:cxn modelId="{6342680B-2EB0-4CFB-B11D-B69CDE798517}" type="presParOf" srcId="{E59DFC16-6546-4BA8-8E23-0B428B6DB4BE}" destId="{3824FEB0-F43B-4457-B4FA-1E370239E247}" srcOrd="0" destOrd="0" presId="urn:microsoft.com/office/officeart/2005/8/layout/hProcess7"/>
    <dgm:cxn modelId="{8EEE0F3E-158D-4F21-B790-A504FE1D7CB0}" type="presParOf" srcId="{E59DFC16-6546-4BA8-8E23-0B428B6DB4BE}" destId="{B8A07C53-51F8-4BD7-B3F3-D1B62668FD2C}" srcOrd="1" destOrd="0" presId="urn:microsoft.com/office/officeart/2005/8/layout/hProcess7"/>
    <dgm:cxn modelId="{752E8333-1B3A-41A0-A9B3-6116AE466600}" type="presParOf" srcId="{E59DFC16-6546-4BA8-8E23-0B428B6DB4BE}" destId="{79AA0C25-3471-4345-B9AA-4347A6112A24}" srcOrd="2" destOrd="0" presId="urn:microsoft.com/office/officeart/2005/8/layout/hProcess7"/>
    <dgm:cxn modelId="{C329A4A4-BC8F-44EA-8ABE-643BA0A88A5D}" type="presParOf" srcId="{E2C4AFAC-3CF5-436A-A520-F2D2637180EB}" destId="{A703D2B8-8083-4D7A-B9DF-04CE4F855325}" srcOrd="5" destOrd="0" presId="urn:microsoft.com/office/officeart/2005/8/layout/hProcess7"/>
    <dgm:cxn modelId="{998F5BF4-043D-4FBD-87C1-EE2FB932CD58}" type="presParOf" srcId="{E2C4AFAC-3CF5-436A-A520-F2D2637180EB}" destId="{063523DC-6C40-4FCC-A6AF-DC4F3FBA3030}" srcOrd="6" destOrd="0" presId="urn:microsoft.com/office/officeart/2005/8/layout/hProcess7"/>
    <dgm:cxn modelId="{2786D9F5-B29B-4B99-BF8C-37D1E8617704}" type="presParOf" srcId="{063523DC-6C40-4FCC-A6AF-DC4F3FBA3030}" destId="{FBE7446D-40EC-4F59-99A5-DD29A317AF3F}" srcOrd="0" destOrd="0" presId="urn:microsoft.com/office/officeart/2005/8/layout/hProcess7"/>
    <dgm:cxn modelId="{2D752545-D96C-46BD-A56E-170D809910E2}" type="presParOf" srcId="{063523DC-6C40-4FCC-A6AF-DC4F3FBA3030}" destId="{972F57A4-139C-484C-985E-140F93CDD2E4}" srcOrd="1" destOrd="0" presId="urn:microsoft.com/office/officeart/2005/8/layout/hProcess7"/>
    <dgm:cxn modelId="{0AF87767-5FE9-4150-B348-B89290E15491}" type="presParOf" srcId="{063523DC-6C40-4FCC-A6AF-DC4F3FBA3030}" destId="{1B333BE8-0FB5-400F-B7CA-4F9753262525}" srcOrd="2" destOrd="0" presId="urn:microsoft.com/office/officeart/2005/8/layout/hProcess7"/>
    <dgm:cxn modelId="{56DC486E-A109-4E8D-89D2-7DEC3DE28805}" type="presParOf" srcId="{E2C4AFAC-3CF5-436A-A520-F2D2637180EB}" destId="{4B5324FF-7768-4367-A945-D9947BE8FAFD}" srcOrd="7" destOrd="0" presId="urn:microsoft.com/office/officeart/2005/8/layout/hProcess7"/>
    <dgm:cxn modelId="{3C589792-8CAB-489A-8267-97C42EB8D5D8}" type="presParOf" srcId="{E2C4AFAC-3CF5-436A-A520-F2D2637180EB}" destId="{249076DA-5FF4-439F-B0A1-D19F24DE0E3C}" srcOrd="8" destOrd="0" presId="urn:microsoft.com/office/officeart/2005/8/layout/hProcess7"/>
    <dgm:cxn modelId="{A79D871C-8542-4DF9-8C08-522072A2150C}" type="presParOf" srcId="{249076DA-5FF4-439F-B0A1-D19F24DE0E3C}" destId="{52FFBB5A-341E-404E-AF75-C8F266FC9AD1}" srcOrd="0" destOrd="0" presId="urn:microsoft.com/office/officeart/2005/8/layout/hProcess7"/>
    <dgm:cxn modelId="{7A02D639-8B68-4527-81C1-BB523178BC74}" type="presParOf" srcId="{249076DA-5FF4-439F-B0A1-D19F24DE0E3C}" destId="{767BF760-3A7F-4292-87C0-0470B502633D}" srcOrd="1" destOrd="0" presId="urn:microsoft.com/office/officeart/2005/8/layout/hProcess7"/>
    <dgm:cxn modelId="{4751F1A8-0BB1-40B9-AF46-CFE9867DDA55}" type="presParOf" srcId="{249076DA-5FF4-439F-B0A1-D19F24DE0E3C}" destId="{DE7026B1-3EBD-4BF4-BBBE-87735F2CEB6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68C124-88CE-4258-BECB-B8F01484FB6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307C38-CC18-4907-BA63-3E11D72B99FC}">
      <dgm:prSet phldrT="[Text]" custT="1"/>
      <dgm:spPr/>
      <dgm:t>
        <a:bodyPr/>
        <a:lstStyle/>
        <a:p>
          <a:r>
            <a:rPr lang="en-GB" sz="2400" dirty="0" smtClean="0"/>
            <a:t>Exclusion of artificial food colourings</a:t>
          </a:r>
          <a:endParaRPr lang="en-GB" sz="2400" dirty="0"/>
        </a:p>
      </dgm:t>
    </dgm:pt>
    <dgm:pt modelId="{B1E2B94E-EE2B-4AB8-9E0D-457079357342}" type="parTrans" cxnId="{7ED84CC2-2187-4D9D-97F7-071CF942BF12}">
      <dgm:prSet/>
      <dgm:spPr/>
      <dgm:t>
        <a:bodyPr/>
        <a:lstStyle/>
        <a:p>
          <a:endParaRPr lang="en-GB"/>
        </a:p>
      </dgm:t>
    </dgm:pt>
    <dgm:pt modelId="{B7F8578B-44F9-469B-B5A3-8A711B25D9D6}" type="sibTrans" cxnId="{7ED84CC2-2187-4D9D-97F7-071CF942BF12}">
      <dgm:prSet/>
      <dgm:spPr/>
      <dgm:t>
        <a:bodyPr/>
        <a:lstStyle/>
        <a:p>
          <a:endParaRPr lang="en-GB"/>
        </a:p>
      </dgm:t>
    </dgm:pt>
    <dgm:pt modelId="{E0DE4078-6A33-4A32-8686-B0717B9C8934}">
      <dgm:prSet phldrT="[Text]" custT="1"/>
      <dgm:spPr/>
      <dgm:t>
        <a:bodyPr/>
        <a:lstStyle/>
        <a:p>
          <a:r>
            <a:rPr lang="en-GB" sz="2400" dirty="0" smtClean="0"/>
            <a:t>EFA </a:t>
          </a:r>
          <a:r>
            <a:rPr lang="en-GB" sz="2400" dirty="0" err="1" smtClean="0"/>
            <a:t>supplemen-tation</a:t>
          </a:r>
          <a:endParaRPr lang="en-GB" sz="2400" dirty="0"/>
        </a:p>
      </dgm:t>
    </dgm:pt>
    <dgm:pt modelId="{F802E15C-6C19-47FB-AF9A-A35ED7B237D5}" type="parTrans" cxnId="{29114F0D-6184-4FBB-A46B-860532AFDEBB}">
      <dgm:prSet/>
      <dgm:spPr/>
      <dgm:t>
        <a:bodyPr/>
        <a:lstStyle/>
        <a:p>
          <a:endParaRPr lang="en-GB"/>
        </a:p>
      </dgm:t>
    </dgm:pt>
    <dgm:pt modelId="{C9E2D39C-8714-4449-9759-B5C3E58430DD}" type="sibTrans" cxnId="{29114F0D-6184-4FBB-A46B-860532AFDEBB}">
      <dgm:prSet/>
      <dgm:spPr/>
      <dgm:t>
        <a:bodyPr/>
        <a:lstStyle/>
        <a:p>
          <a:endParaRPr lang="en-GB"/>
        </a:p>
      </dgm:t>
    </dgm:pt>
    <dgm:pt modelId="{BCD7B783-BA2E-43C0-8B87-23EC66372487}">
      <dgm:prSet phldrT="[Text]"/>
      <dgm:spPr/>
      <dgm:t>
        <a:bodyPr/>
        <a:lstStyle/>
        <a:p>
          <a:r>
            <a:rPr lang="en-GB" dirty="0" smtClean="0"/>
            <a:t>Food intolerance exclusions</a:t>
          </a:r>
          <a:endParaRPr lang="en-GB" dirty="0"/>
        </a:p>
      </dgm:t>
    </dgm:pt>
    <dgm:pt modelId="{2D416F02-D41A-4DEF-A07E-164837A2C40B}" type="parTrans" cxnId="{49B228CB-AAEA-4902-BB61-EADA036A0459}">
      <dgm:prSet/>
      <dgm:spPr/>
      <dgm:t>
        <a:bodyPr/>
        <a:lstStyle/>
        <a:p>
          <a:endParaRPr lang="en-GB"/>
        </a:p>
      </dgm:t>
    </dgm:pt>
    <dgm:pt modelId="{63DF4E81-E1B2-4C1A-AF99-BD43839BD535}" type="sibTrans" cxnId="{49B228CB-AAEA-4902-BB61-EADA036A0459}">
      <dgm:prSet/>
      <dgm:spPr/>
      <dgm:t>
        <a:bodyPr/>
        <a:lstStyle/>
        <a:p>
          <a:endParaRPr lang="en-GB"/>
        </a:p>
      </dgm:t>
    </dgm:pt>
    <dgm:pt modelId="{DFC7484C-585A-4860-8A14-45E650CF1556}">
      <dgm:prSet phldrT="[Text]"/>
      <dgm:spPr/>
      <dgm:t>
        <a:bodyPr/>
        <a:lstStyle/>
        <a:p>
          <a:r>
            <a:rPr lang="en-GB" dirty="0" smtClean="0"/>
            <a:t>Few foods diet</a:t>
          </a:r>
          <a:endParaRPr lang="en-GB" dirty="0"/>
        </a:p>
      </dgm:t>
    </dgm:pt>
    <dgm:pt modelId="{A8623743-03BE-46A0-A7AD-CDD22B1082FF}" type="parTrans" cxnId="{BCB1F0F4-0C83-4A64-BB91-A469C90E225D}">
      <dgm:prSet/>
      <dgm:spPr/>
      <dgm:t>
        <a:bodyPr/>
        <a:lstStyle/>
        <a:p>
          <a:endParaRPr lang="en-GB"/>
        </a:p>
      </dgm:t>
    </dgm:pt>
    <dgm:pt modelId="{F185A36D-B081-4C79-A295-7EFB4F52F9BF}" type="sibTrans" cxnId="{BCB1F0F4-0C83-4A64-BB91-A469C90E225D}">
      <dgm:prSet/>
      <dgm:spPr/>
      <dgm:t>
        <a:bodyPr/>
        <a:lstStyle/>
        <a:p>
          <a:endParaRPr lang="en-GB"/>
        </a:p>
      </dgm:t>
    </dgm:pt>
    <dgm:pt modelId="{86FAFCD3-CE37-48D1-8262-3406C7ABDCC1}" type="pres">
      <dgm:prSet presAssocID="{FE68C124-88CE-4258-BECB-B8F01484FB6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2D75B4E-ADE9-42C0-893A-4D92831C1D9F}" type="pres">
      <dgm:prSet presAssocID="{FE68C124-88CE-4258-BECB-B8F01484FB61}" presName="diamond" presStyleLbl="bgShp" presStyleIdx="0" presStyleCnt="1"/>
      <dgm:spPr/>
    </dgm:pt>
    <dgm:pt modelId="{A1B9458B-89DC-4784-AFFA-A97A786CDA5A}" type="pres">
      <dgm:prSet presAssocID="{FE68C124-88CE-4258-BECB-B8F01484FB6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E48A72-9C4E-4691-8A3A-203D043E67FC}" type="pres">
      <dgm:prSet presAssocID="{FE68C124-88CE-4258-BECB-B8F01484FB6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E39226-0E3E-4DF2-9A3F-7F2C13C5A098}" type="pres">
      <dgm:prSet presAssocID="{FE68C124-88CE-4258-BECB-B8F01484FB6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216EB3-38CD-4FC4-82C0-6DCF44EF1A5D}" type="pres">
      <dgm:prSet presAssocID="{FE68C124-88CE-4258-BECB-B8F01484FB6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BA64B41-D3B6-4B4F-A205-6AA5A17A1FEC}" type="presOf" srcId="{FE68C124-88CE-4258-BECB-B8F01484FB61}" destId="{86FAFCD3-CE37-48D1-8262-3406C7ABDCC1}" srcOrd="0" destOrd="0" presId="urn:microsoft.com/office/officeart/2005/8/layout/matrix3"/>
    <dgm:cxn modelId="{BCB1F0F4-0C83-4A64-BB91-A469C90E225D}" srcId="{FE68C124-88CE-4258-BECB-B8F01484FB61}" destId="{DFC7484C-585A-4860-8A14-45E650CF1556}" srcOrd="3" destOrd="0" parTransId="{A8623743-03BE-46A0-A7AD-CDD22B1082FF}" sibTransId="{F185A36D-B081-4C79-A295-7EFB4F52F9BF}"/>
    <dgm:cxn modelId="{C6176CA6-4656-4F46-9E6F-99B545D2DE74}" type="presOf" srcId="{DFC7484C-585A-4860-8A14-45E650CF1556}" destId="{EB216EB3-38CD-4FC4-82C0-6DCF44EF1A5D}" srcOrd="0" destOrd="0" presId="urn:microsoft.com/office/officeart/2005/8/layout/matrix3"/>
    <dgm:cxn modelId="{356DB1D9-9414-4A23-A6CA-8C7DB8BDC5F2}" type="presOf" srcId="{04307C38-CC18-4907-BA63-3E11D72B99FC}" destId="{A1B9458B-89DC-4784-AFFA-A97A786CDA5A}" srcOrd="0" destOrd="0" presId="urn:microsoft.com/office/officeart/2005/8/layout/matrix3"/>
    <dgm:cxn modelId="{C45358CC-3A45-4DEB-8E3C-29A0B767B6BF}" type="presOf" srcId="{BCD7B783-BA2E-43C0-8B87-23EC66372487}" destId="{D6E39226-0E3E-4DF2-9A3F-7F2C13C5A098}" srcOrd="0" destOrd="0" presId="urn:microsoft.com/office/officeart/2005/8/layout/matrix3"/>
    <dgm:cxn modelId="{46EE4729-6E22-447A-AD1F-55434A66FB66}" type="presOf" srcId="{E0DE4078-6A33-4A32-8686-B0717B9C8934}" destId="{4FE48A72-9C4E-4691-8A3A-203D043E67FC}" srcOrd="0" destOrd="0" presId="urn:microsoft.com/office/officeart/2005/8/layout/matrix3"/>
    <dgm:cxn modelId="{7ED84CC2-2187-4D9D-97F7-071CF942BF12}" srcId="{FE68C124-88CE-4258-BECB-B8F01484FB61}" destId="{04307C38-CC18-4907-BA63-3E11D72B99FC}" srcOrd="0" destOrd="0" parTransId="{B1E2B94E-EE2B-4AB8-9E0D-457079357342}" sibTransId="{B7F8578B-44F9-469B-B5A3-8A711B25D9D6}"/>
    <dgm:cxn modelId="{29114F0D-6184-4FBB-A46B-860532AFDEBB}" srcId="{FE68C124-88CE-4258-BECB-B8F01484FB61}" destId="{E0DE4078-6A33-4A32-8686-B0717B9C8934}" srcOrd="1" destOrd="0" parTransId="{F802E15C-6C19-47FB-AF9A-A35ED7B237D5}" sibTransId="{C9E2D39C-8714-4449-9759-B5C3E58430DD}"/>
    <dgm:cxn modelId="{49B228CB-AAEA-4902-BB61-EADA036A0459}" srcId="{FE68C124-88CE-4258-BECB-B8F01484FB61}" destId="{BCD7B783-BA2E-43C0-8B87-23EC66372487}" srcOrd="2" destOrd="0" parTransId="{2D416F02-D41A-4DEF-A07E-164837A2C40B}" sibTransId="{63DF4E81-E1B2-4C1A-AF99-BD43839BD535}"/>
    <dgm:cxn modelId="{7CB8EC12-4F06-4CC9-9C17-6909BB0F5E1E}" type="presParOf" srcId="{86FAFCD3-CE37-48D1-8262-3406C7ABDCC1}" destId="{C2D75B4E-ADE9-42C0-893A-4D92831C1D9F}" srcOrd="0" destOrd="0" presId="urn:microsoft.com/office/officeart/2005/8/layout/matrix3"/>
    <dgm:cxn modelId="{B3B1869F-B698-4C31-8A8A-48D9225DBBD6}" type="presParOf" srcId="{86FAFCD3-CE37-48D1-8262-3406C7ABDCC1}" destId="{A1B9458B-89DC-4784-AFFA-A97A786CDA5A}" srcOrd="1" destOrd="0" presId="urn:microsoft.com/office/officeart/2005/8/layout/matrix3"/>
    <dgm:cxn modelId="{E66D39CD-7431-41FE-A2E8-B56E24165D7E}" type="presParOf" srcId="{86FAFCD3-CE37-48D1-8262-3406C7ABDCC1}" destId="{4FE48A72-9C4E-4691-8A3A-203D043E67FC}" srcOrd="2" destOrd="0" presId="urn:microsoft.com/office/officeart/2005/8/layout/matrix3"/>
    <dgm:cxn modelId="{BA5CCB8E-BF4E-41DA-9C34-0D49F65F494A}" type="presParOf" srcId="{86FAFCD3-CE37-48D1-8262-3406C7ABDCC1}" destId="{D6E39226-0E3E-4DF2-9A3F-7F2C13C5A098}" srcOrd="3" destOrd="0" presId="urn:microsoft.com/office/officeart/2005/8/layout/matrix3"/>
    <dgm:cxn modelId="{65C7B962-3F8D-4161-9A8E-A4A242AA741B}" type="presParOf" srcId="{86FAFCD3-CE37-48D1-8262-3406C7ABDCC1}" destId="{EB216EB3-38CD-4FC4-82C0-6DCF44EF1A5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721FC3-3F9D-4A8C-83A2-A454AAA222D5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A513C06-40AA-48D1-943B-0AD2329EC691}">
      <dgm:prSet phldrT="[Text]" custT="1"/>
      <dgm:spPr/>
      <dgm:t>
        <a:bodyPr/>
        <a:lstStyle/>
        <a:p>
          <a:r>
            <a:rPr lang="en-GB" sz="4000" dirty="0" smtClean="0"/>
            <a:t>Microbiome</a:t>
          </a:r>
          <a:endParaRPr lang="en-GB" sz="4000" dirty="0"/>
        </a:p>
      </dgm:t>
    </dgm:pt>
    <dgm:pt modelId="{4D796C4E-ABB8-4300-ACA3-18E0EFE0D2B8}" type="parTrans" cxnId="{D5D5341A-E98D-4B34-AB73-AD9AA6F1A366}">
      <dgm:prSet/>
      <dgm:spPr/>
      <dgm:t>
        <a:bodyPr/>
        <a:lstStyle/>
        <a:p>
          <a:endParaRPr lang="en-GB"/>
        </a:p>
      </dgm:t>
    </dgm:pt>
    <dgm:pt modelId="{A4576ACE-A042-4349-9214-53340BEA5293}" type="sibTrans" cxnId="{D5D5341A-E98D-4B34-AB73-AD9AA6F1A366}">
      <dgm:prSet/>
      <dgm:spPr/>
      <dgm:t>
        <a:bodyPr/>
        <a:lstStyle/>
        <a:p>
          <a:endParaRPr lang="en-GB"/>
        </a:p>
      </dgm:t>
    </dgm:pt>
    <dgm:pt modelId="{41AE11CE-FB7B-4BF4-92D8-9127F9DC576E}">
      <dgm:prSet phldrT="[Text]"/>
      <dgm:spPr/>
      <dgm:t>
        <a:bodyPr/>
        <a:lstStyle/>
        <a:p>
          <a:r>
            <a:rPr lang="en-GB" dirty="0" smtClean="0"/>
            <a:t>Exclusion of artificial food colourings</a:t>
          </a:r>
          <a:endParaRPr lang="en-GB" dirty="0"/>
        </a:p>
      </dgm:t>
    </dgm:pt>
    <dgm:pt modelId="{98CB3BC6-233A-49BE-A224-420BC3D6AA29}" type="parTrans" cxnId="{07797052-973F-43D1-BE22-0B44EAD90D5B}">
      <dgm:prSet/>
      <dgm:spPr/>
      <dgm:t>
        <a:bodyPr/>
        <a:lstStyle/>
        <a:p>
          <a:endParaRPr lang="en-GB"/>
        </a:p>
      </dgm:t>
    </dgm:pt>
    <dgm:pt modelId="{57C6192F-A955-40DB-8FB2-342A311B2B47}" type="sibTrans" cxnId="{07797052-973F-43D1-BE22-0B44EAD90D5B}">
      <dgm:prSet/>
      <dgm:spPr/>
      <dgm:t>
        <a:bodyPr/>
        <a:lstStyle/>
        <a:p>
          <a:endParaRPr lang="en-GB"/>
        </a:p>
      </dgm:t>
    </dgm:pt>
    <dgm:pt modelId="{B8EE19C2-187E-49E8-B8FA-CC37C93654D0}">
      <dgm:prSet phldrT="[Text]"/>
      <dgm:spPr/>
      <dgm:t>
        <a:bodyPr/>
        <a:lstStyle/>
        <a:p>
          <a:r>
            <a:rPr lang="en-GB" dirty="0" smtClean="0"/>
            <a:t>EFA supplementation</a:t>
          </a:r>
          <a:endParaRPr lang="en-GB" dirty="0"/>
        </a:p>
      </dgm:t>
    </dgm:pt>
    <dgm:pt modelId="{6D6FE48C-7F50-4A0A-80D2-74B9C6E31809}" type="parTrans" cxnId="{1350339B-7AC1-42BF-AC89-0BCBF6B7D9C4}">
      <dgm:prSet/>
      <dgm:spPr/>
      <dgm:t>
        <a:bodyPr/>
        <a:lstStyle/>
        <a:p>
          <a:endParaRPr lang="en-GB"/>
        </a:p>
      </dgm:t>
    </dgm:pt>
    <dgm:pt modelId="{72037E0F-4BF8-467B-AEE6-B12E7B0B0AAB}" type="sibTrans" cxnId="{1350339B-7AC1-42BF-AC89-0BCBF6B7D9C4}">
      <dgm:prSet/>
      <dgm:spPr/>
      <dgm:t>
        <a:bodyPr/>
        <a:lstStyle/>
        <a:p>
          <a:endParaRPr lang="en-GB"/>
        </a:p>
      </dgm:t>
    </dgm:pt>
    <dgm:pt modelId="{7FB6F974-9D19-415B-9E0E-3035318BED43}">
      <dgm:prSet phldrT="[Text]"/>
      <dgm:spPr/>
      <dgm:t>
        <a:bodyPr/>
        <a:lstStyle/>
        <a:p>
          <a:r>
            <a:rPr lang="en-GB" dirty="0" smtClean="0"/>
            <a:t>Food intolerance exclusions</a:t>
          </a:r>
          <a:endParaRPr lang="en-GB" dirty="0"/>
        </a:p>
      </dgm:t>
    </dgm:pt>
    <dgm:pt modelId="{47AC33BB-DFD6-4623-970A-8B39C92B93FA}" type="parTrans" cxnId="{6064DE01-C516-461A-81A6-CDF2D241B656}">
      <dgm:prSet/>
      <dgm:spPr/>
      <dgm:t>
        <a:bodyPr/>
        <a:lstStyle/>
        <a:p>
          <a:endParaRPr lang="en-GB"/>
        </a:p>
      </dgm:t>
    </dgm:pt>
    <dgm:pt modelId="{468D989E-54E4-45E1-8F10-16BBD81E4582}" type="sibTrans" cxnId="{6064DE01-C516-461A-81A6-CDF2D241B656}">
      <dgm:prSet/>
      <dgm:spPr/>
      <dgm:t>
        <a:bodyPr/>
        <a:lstStyle/>
        <a:p>
          <a:endParaRPr lang="en-GB"/>
        </a:p>
      </dgm:t>
    </dgm:pt>
    <dgm:pt modelId="{A4D6A989-7982-4667-8EFA-8A47693D6AEC}">
      <dgm:prSet phldrT="[Text]"/>
      <dgm:spPr/>
      <dgm:t>
        <a:bodyPr/>
        <a:lstStyle/>
        <a:p>
          <a:r>
            <a:rPr lang="en-GB" dirty="0" smtClean="0"/>
            <a:t>Few foods diet</a:t>
          </a:r>
          <a:endParaRPr lang="en-GB" dirty="0"/>
        </a:p>
      </dgm:t>
    </dgm:pt>
    <dgm:pt modelId="{3466BFA5-B007-46C1-9C80-BC29123F9EC1}" type="parTrans" cxnId="{980435B6-1226-48BF-AFE3-D420B49F737E}">
      <dgm:prSet/>
      <dgm:spPr/>
      <dgm:t>
        <a:bodyPr/>
        <a:lstStyle/>
        <a:p>
          <a:endParaRPr lang="en-GB"/>
        </a:p>
      </dgm:t>
    </dgm:pt>
    <dgm:pt modelId="{32B498E1-C1AD-48DA-965B-A501DCF853FA}" type="sibTrans" cxnId="{980435B6-1226-48BF-AFE3-D420B49F737E}">
      <dgm:prSet/>
      <dgm:spPr/>
      <dgm:t>
        <a:bodyPr/>
        <a:lstStyle/>
        <a:p>
          <a:endParaRPr lang="en-GB"/>
        </a:p>
      </dgm:t>
    </dgm:pt>
    <dgm:pt modelId="{12057157-686B-4471-B4EE-4E19985E48FE}" type="pres">
      <dgm:prSet presAssocID="{7C721FC3-3F9D-4A8C-83A2-A454AAA222D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BFD8FF7-EC00-4E5A-A655-5C11195A9C15}" type="pres">
      <dgm:prSet presAssocID="{7C721FC3-3F9D-4A8C-83A2-A454AAA222D5}" presName="matrix" presStyleCnt="0"/>
      <dgm:spPr/>
    </dgm:pt>
    <dgm:pt modelId="{D8A4CFD4-DDF0-48C0-85CD-ECD4C93CA84C}" type="pres">
      <dgm:prSet presAssocID="{7C721FC3-3F9D-4A8C-83A2-A454AAA222D5}" presName="tile1" presStyleLbl="node1" presStyleIdx="0" presStyleCnt="4"/>
      <dgm:spPr/>
      <dgm:t>
        <a:bodyPr/>
        <a:lstStyle/>
        <a:p>
          <a:endParaRPr lang="en-GB"/>
        </a:p>
      </dgm:t>
    </dgm:pt>
    <dgm:pt modelId="{580CF96B-48F0-4069-9582-177B34B803F6}" type="pres">
      <dgm:prSet presAssocID="{7C721FC3-3F9D-4A8C-83A2-A454AAA222D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CA899A8-2B42-4F7C-AAE4-2A25C60B3233}" type="pres">
      <dgm:prSet presAssocID="{7C721FC3-3F9D-4A8C-83A2-A454AAA222D5}" presName="tile2" presStyleLbl="node1" presStyleIdx="1" presStyleCnt="4"/>
      <dgm:spPr/>
      <dgm:t>
        <a:bodyPr/>
        <a:lstStyle/>
        <a:p>
          <a:endParaRPr lang="en-GB"/>
        </a:p>
      </dgm:t>
    </dgm:pt>
    <dgm:pt modelId="{84608649-482A-4C4E-A7CE-D414E185B906}" type="pres">
      <dgm:prSet presAssocID="{7C721FC3-3F9D-4A8C-83A2-A454AAA222D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9ABC12-4E77-4014-9E64-3EB3D8E63C1F}" type="pres">
      <dgm:prSet presAssocID="{7C721FC3-3F9D-4A8C-83A2-A454AAA222D5}" presName="tile3" presStyleLbl="node1" presStyleIdx="2" presStyleCnt="4"/>
      <dgm:spPr/>
      <dgm:t>
        <a:bodyPr/>
        <a:lstStyle/>
        <a:p>
          <a:endParaRPr lang="en-GB"/>
        </a:p>
      </dgm:t>
    </dgm:pt>
    <dgm:pt modelId="{BAF9A37A-53EB-4B76-998C-AA0EA8C1521A}" type="pres">
      <dgm:prSet presAssocID="{7C721FC3-3F9D-4A8C-83A2-A454AAA222D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1D0CB6-4398-44A2-B4E2-EBB28154E31F}" type="pres">
      <dgm:prSet presAssocID="{7C721FC3-3F9D-4A8C-83A2-A454AAA222D5}" presName="tile4" presStyleLbl="node1" presStyleIdx="3" presStyleCnt="4"/>
      <dgm:spPr/>
      <dgm:t>
        <a:bodyPr/>
        <a:lstStyle/>
        <a:p>
          <a:endParaRPr lang="en-GB"/>
        </a:p>
      </dgm:t>
    </dgm:pt>
    <dgm:pt modelId="{DD8E4957-45EF-40EE-9597-67B62FD96F71}" type="pres">
      <dgm:prSet presAssocID="{7C721FC3-3F9D-4A8C-83A2-A454AAA222D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7885C3E-7F95-404D-ABFE-348909995816}" type="pres">
      <dgm:prSet presAssocID="{7C721FC3-3F9D-4A8C-83A2-A454AAA222D5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42535416-8705-46B4-AD8E-BD01EDD5ECB4}" type="presOf" srcId="{7C721FC3-3F9D-4A8C-83A2-A454AAA222D5}" destId="{12057157-686B-4471-B4EE-4E19985E48FE}" srcOrd="0" destOrd="0" presId="urn:microsoft.com/office/officeart/2005/8/layout/matrix1"/>
    <dgm:cxn modelId="{CB0382C7-4770-4F5C-A5DA-581B6CE1C0D4}" type="presOf" srcId="{B8EE19C2-187E-49E8-B8FA-CC37C93654D0}" destId="{ECA899A8-2B42-4F7C-AAE4-2A25C60B3233}" srcOrd="0" destOrd="0" presId="urn:microsoft.com/office/officeart/2005/8/layout/matrix1"/>
    <dgm:cxn modelId="{6064DE01-C516-461A-81A6-CDF2D241B656}" srcId="{0A513C06-40AA-48D1-943B-0AD2329EC691}" destId="{7FB6F974-9D19-415B-9E0E-3035318BED43}" srcOrd="2" destOrd="0" parTransId="{47AC33BB-DFD6-4623-970A-8B39C92B93FA}" sibTransId="{468D989E-54E4-45E1-8F10-16BBD81E4582}"/>
    <dgm:cxn modelId="{1350339B-7AC1-42BF-AC89-0BCBF6B7D9C4}" srcId="{0A513C06-40AA-48D1-943B-0AD2329EC691}" destId="{B8EE19C2-187E-49E8-B8FA-CC37C93654D0}" srcOrd="1" destOrd="0" parTransId="{6D6FE48C-7F50-4A0A-80D2-74B9C6E31809}" sibTransId="{72037E0F-4BF8-467B-AEE6-B12E7B0B0AAB}"/>
    <dgm:cxn modelId="{11639531-DE97-45EC-B3C7-2101A4EDBC2C}" type="presOf" srcId="{B8EE19C2-187E-49E8-B8FA-CC37C93654D0}" destId="{84608649-482A-4C4E-A7CE-D414E185B906}" srcOrd="1" destOrd="0" presId="urn:microsoft.com/office/officeart/2005/8/layout/matrix1"/>
    <dgm:cxn modelId="{A6B5D40C-1417-4F34-B014-C98B1C2A4D10}" type="presOf" srcId="{0A513C06-40AA-48D1-943B-0AD2329EC691}" destId="{17885C3E-7F95-404D-ABFE-348909995816}" srcOrd="0" destOrd="0" presId="urn:microsoft.com/office/officeart/2005/8/layout/matrix1"/>
    <dgm:cxn modelId="{D5D5341A-E98D-4B34-AB73-AD9AA6F1A366}" srcId="{7C721FC3-3F9D-4A8C-83A2-A454AAA222D5}" destId="{0A513C06-40AA-48D1-943B-0AD2329EC691}" srcOrd="0" destOrd="0" parTransId="{4D796C4E-ABB8-4300-ACA3-18E0EFE0D2B8}" sibTransId="{A4576ACE-A042-4349-9214-53340BEA5293}"/>
    <dgm:cxn modelId="{B5436062-0036-49AD-AE38-EFF32D573D3D}" type="presOf" srcId="{7FB6F974-9D19-415B-9E0E-3035318BED43}" destId="{BAF9A37A-53EB-4B76-998C-AA0EA8C1521A}" srcOrd="1" destOrd="0" presId="urn:microsoft.com/office/officeart/2005/8/layout/matrix1"/>
    <dgm:cxn modelId="{810784A7-A049-434C-AA81-58014296409B}" type="presOf" srcId="{41AE11CE-FB7B-4BF4-92D8-9127F9DC576E}" destId="{D8A4CFD4-DDF0-48C0-85CD-ECD4C93CA84C}" srcOrd="0" destOrd="0" presId="urn:microsoft.com/office/officeart/2005/8/layout/matrix1"/>
    <dgm:cxn modelId="{889A10B1-4228-4AA5-BB2B-8B48B7D32A89}" type="presOf" srcId="{7FB6F974-9D19-415B-9E0E-3035318BED43}" destId="{5A9ABC12-4E77-4014-9E64-3EB3D8E63C1F}" srcOrd="0" destOrd="0" presId="urn:microsoft.com/office/officeart/2005/8/layout/matrix1"/>
    <dgm:cxn modelId="{22BC5CF2-E465-45F2-8512-6FC43FC8770C}" type="presOf" srcId="{A4D6A989-7982-4667-8EFA-8A47693D6AEC}" destId="{DD8E4957-45EF-40EE-9597-67B62FD96F71}" srcOrd="1" destOrd="0" presId="urn:microsoft.com/office/officeart/2005/8/layout/matrix1"/>
    <dgm:cxn modelId="{07797052-973F-43D1-BE22-0B44EAD90D5B}" srcId="{0A513C06-40AA-48D1-943B-0AD2329EC691}" destId="{41AE11CE-FB7B-4BF4-92D8-9127F9DC576E}" srcOrd="0" destOrd="0" parTransId="{98CB3BC6-233A-49BE-A224-420BC3D6AA29}" sibTransId="{57C6192F-A955-40DB-8FB2-342A311B2B47}"/>
    <dgm:cxn modelId="{9C166390-ED97-4384-9CD2-8554A6B0979B}" type="presOf" srcId="{41AE11CE-FB7B-4BF4-92D8-9127F9DC576E}" destId="{580CF96B-48F0-4069-9582-177B34B803F6}" srcOrd="1" destOrd="0" presId="urn:microsoft.com/office/officeart/2005/8/layout/matrix1"/>
    <dgm:cxn modelId="{980435B6-1226-48BF-AFE3-D420B49F737E}" srcId="{0A513C06-40AA-48D1-943B-0AD2329EC691}" destId="{A4D6A989-7982-4667-8EFA-8A47693D6AEC}" srcOrd="3" destOrd="0" parTransId="{3466BFA5-B007-46C1-9C80-BC29123F9EC1}" sibTransId="{32B498E1-C1AD-48DA-965B-A501DCF853FA}"/>
    <dgm:cxn modelId="{CC7059C3-CF35-4B6E-8F3D-7FC38D2D1479}" type="presOf" srcId="{A4D6A989-7982-4667-8EFA-8A47693D6AEC}" destId="{671D0CB6-4398-44A2-B4E2-EBB28154E31F}" srcOrd="0" destOrd="0" presId="urn:microsoft.com/office/officeart/2005/8/layout/matrix1"/>
    <dgm:cxn modelId="{44E93A44-BBC3-4A54-B1E2-9E38AB15FC2F}" type="presParOf" srcId="{12057157-686B-4471-B4EE-4E19985E48FE}" destId="{1BFD8FF7-EC00-4E5A-A655-5C11195A9C15}" srcOrd="0" destOrd="0" presId="urn:microsoft.com/office/officeart/2005/8/layout/matrix1"/>
    <dgm:cxn modelId="{D48E040B-5537-4E52-9C1D-6DC6AAFABB11}" type="presParOf" srcId="{1BFD8FF7-EC00-4E5A-A655-5C11195A9C15}" destId="{D8A4CFD4-DDF0-48C0-85CD-ECD4C93CA84C}" srcOrd="0" destOrd="0" presId="urn:microsoft.com/office/officeart/2005/8/layout/matrix1"/>
    <dgm:cxn modelId="{5E18A4A3-48FF-464C-8FCF-4C8A512465C7}" type="presParOf" srcId="{1BFD8FF7-EC00-4E5A-A655-5C11195A9C15}" destId="{580CF96B-48F0-4069-9582-177B34B803F6}" srcOrd="1" destOrd="0" presId="urn:microsoft.com/office/officeart/2005/8/layout/matrix1"/>
    <dgm:cxn modelId="{DEB861AD-C1BA-4E9B-99CA-4162056C35FB}" type="presParOf" srcId="{1BFD8FF7-EC00-4E5A-A655-5C11195A9C15}" destId="{ECA899A8-2B42-4F7C-AAE4-2A25C60B3233}" srcOrd="2" destOrd="0" presId="urn:microsoft.com/office/officeart/2005/8/layout/matrix1"/>
    <dgm:cxn modelId="{85AA7239-F4F2-49DC-8EBA-6F6F215E76AC}" type="presParOf" srcId="{1BFD8FF7-EC00-4E5A-A655-5C11195A9C15}" destId="{84608649-482A-4C4E-A7CE-D414E185B906}" srcOrd="3" destOrd="0" presId="urn:microsoft.com/office/officeart/2005/8/layout/matrix1"/>
    <dgm:cxn modelId="{35EEB3E2-2511-41A2-9A37-B31CDAB9162D}" type="presParOf" srcId="{1BFD8FF7-EC00-4E5A-A655-5C11195A9C15}" destId="{5A9ABC12-4E77-4014-9E64-3EB3D8E63C1F}" srcOrd="4" destOrd="0" presId="urn:microsoft.com/office/officeart/2005/8/layout/matrix1"/>
    <dgm:cxn modelId="{E6E5AA15-4F42-480A-A52D-1ADCA5927507}" type="presParOf" srcId="{1BFD8FF7-EC00-4E5A-A655-5C11195A9C15}" destId="{BAF9A37A-53EB-4B76-998C-AA0EA8C1521A}" srcOrd="5" destOrd="0" presId="urn:microsoft.com/office/officeart/2005/8/layout/matrix1"/>
    <dgm:cxn modelId="{999D3EE9-24AB-4244-803E-A7E0747C13BC}" type="presParOf" srcId="{1BFD8FF7-EC00-4E5A-A655-5C11195A9C15}" destId="{671D0CB6-4398-44A2-B4E2-EBB28154E31F}" srcOrd="6" destOrd="0" presId="urn:microsoft.com/office/officeart/2005/8/layout/matrix1"/>
    <dgm:cxn modelId="{E939A829-47EA-4892-AFC2-9CA14DD27C69}" type="presParOf" srcId="{1BFD8FF7-EC00-4E5A-A655-5C11195A9C15}" destId="{DD8E4957-45EF-40EE-9597-67B62FD96F71}" srcOrd="7" destOrd="0" presId="urn:microsoft.com/office/officeart/2005/8/layout/matrix1"/>
    <dgm:cxn modelId="{3F2D393B-07AB-49AB-9512-8548B35412CF}" type="presParOf" srcId="{12057157-686B-4471-B4EE-4E19985E48FE}" destId="{17885C3E-7F95-404D-ABFE-34890999581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9034CA-A6F5-42BE-9172-08C4DE8C4A5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FC1409C-C9C1-49C4-829C-3589BAA5A6BB}">
      <dgm:prSet/>
      <dgm:spPr/>
      <dgm:t>
        <a:bodyPr/>
        <a:lstStyle/>
        <a:p>
          <a:pPr rtl="0"/>
          <a:r>
            <a:rPr lang="en-GB" b="1" dirty="0" smtClean="0"/>
            <a:t>1. Eat at least seven portions of </a:t>
          </a:r>
          <a:r>
            <a:rPr lang="en-GB" b="1" i="1" dirty="0" smtClean="0"/>
            <a:t>different</a:t>
          </a:r>
          <a:r>
            <a:rPr lang="en-GB" b="1" dirty="0" smtClean="0"/>
            <a:t> varieties of vegetables &amp; fruit</a:t>
          </a:r>
          <a:r>
            <a:rPr lang="en-GB" dirty="0" smtClean="0"/>
            <a:t> </a:t>
          </a:r>
          <a:endParaRPr lang="en-GB" dirty="0"/>
        </a:p>
      </dgm:t>
    </dgm:pt>
    <dgm:pt modelId="{B3B9E90D-B34B-4C89-BF9B-EA8151724B82}" type="parTrans" cxnId="{7EA1B636-E68C-4CEB-9923-B101751CE6F6}">
      <dgm:prSet/>
      <dgm:spPr/>
      <dgm:t>
        <a:bodyPr/>
        <a:lstStyle/>
        <a:p>
          <a:endParaRPr lang="en-GB"/>
        </a:p>
      </dgm:t>
    </dgm:pt>
    <dgm:pt modelId="{CA3DB1FA-25A0-4D42-824D-22070BFFA6B0}" type="sibTrans" cxnId="{7EA1B636-E68C-4CEB-9923-B101751CE6F6}">
      <dgm:prSet/>
      <dgm:spPr/>
      <dgm:t>
        <a:bodyPr/>
        <a:lstStyle/>
        <a:p>
          <a:endParaRPr lang="en-GB"/>
        </a:p>
      </dgm:t>
    </dgm:pt>
    <dgm:pt modelId="{195D4FC4-D6B7-4EFC-A231-215DB8335B34}">
      <dgm:prSet/>
      <dgm:spPr/>
      <dgm:t>
        <a:bodyPr/>
        <a:lstStyle/>
        <a:p>
          <a:pPr rtl="0"/>
          <a:r>
            <a:rPr lang="en-GB" b="1" dirty="0" smtClean="0"/>
            <a:t>2. Have a 12 hour overnight break from food</a:t>
          </a:r>
          <a:r>
            <a:rPr lang="en-GB" dirty="0" smtClean="0"/>
            <a:t> </a:t>
          </a:r>
          <a:endParaRPr lang="en-GB" dirty="0"/>
        </a:p>
      </dgm:t>
    </dgm:pt>
    <dgm:pt modelId="{EB2BEB12-08CF-4A59-82CB-196F3ACE2209}" type="parTrans" cxnId="{73767A2A-AE19-47C5-B69C-4882B9D1416B}">
      <dgm:prSet/>
      <dgm:spPr/>
      <dgm:t>
        <a:bodyPr/>
        <a:lstStyle/>
        <a:p>
          <a:endParaRPr lang="en-GB"/>
        </a:p>
      </dgm:t>
    </dgm:pt>
    <dgm:pt modelId="{E342EC25-E192-40CD-BF0E-671EBA1C2842}" type="sibTrans" cxnId="{73767A2A-AE19-47C5-B69C-4882B9D1416B}">
      <dgm:prSet/>
      <dgm:spPr/>
      <dgm:t>
        <a:bodyPr/>
        <a:lstStyle/>
        <a:p>
          <a:endParaRPr lang="en-GB"/>
        </a:p>
      </dgm:t>
    </dgm:pt>
    <dgm:pt modelId="{8FBC348D-182E-4A14-A73E-719A6D32A112}">
      <dgm:prSet/>
      <dgm:spPr/>
      <dgm:t>
        <a:bodyPr/>
        <a:lstStyle/>
        <a:p>
          <a:pPr rtl="0"/>
          <a:r>
            <a:rPr lang="en-GB" b="1" dirty="0" smtClean="0"/>
            <a:t>3. Drink a Kefir drink</a:t>
          </a:r>
          <a:endParaRPr lang="en-GB" dirty="0"/>
        </a:p>
      </dgm:t>
    </dgm:pt>
    <dgm:pt modelId="{0C7CA5CC-FF5D-401B-8191-C047D0E13529}" type="parTrans" cxnId="{232907A5-3C4C-4A1C-A6B5-00456B83F214}">
      <dgm:prSet/>
      <dgm:spPr/>
      <dgm:t>
        <a:bodyPr/>
        <a:lstStyle/>
        <a:p>
          <a:endParaRPr lang="en-GB"/>
        </a:p>
      </dgm:t>
    </dgm:pt>
    <dgm:pt modelId="{423AB7FC-D8B8-4256-9053-7B74F8820459}" type="sibTrans" cxnId="{232907A5-3C4C-4A1C-A6B5-00456B83F214}">
      <dgm:prSet/>
      <dgm:spPr/>
      <dgm:t>
        <a:bodyPr/>
        <a:lstStyle/>
        <a:p>
          <a:endParaRPr lang="en-GB"/>
        </a:p>
      </dgm:t>
    </dgm:pt>
    <dgm:pt modelId="{0EB0116A-3CF2-4EE1-9381-59D1FBA20412}">
      <dgm:prSet/>
      <dgm:spPr/>
      <dgm:t>
        <a:bodyPr/>
        <a:lstStyle/>
        <a:p>
          <a:pPr rtl="0"/>
          <a:r>
            <a:rPr lang="en-GB" b="1" dirty="0" smtClean="0"/>
            <a:t>4. Eat a microbiome friendly, protein rich breakfast  </a:t>
          </a:r>
          <a:endParaRPr lang="en-GB" dirty="0"/>
        </a:p>
      </dgm:t>
    </dgm:pt>
    <dgm:pt modelId="{F649669C-2291-48DA-9BEA-223FA134DC7D}" type="parTrans" cxnId="{FD97C9F9-8481-46D6-9838-007B0B0BC6EF}">
      <dgm:prSet/>
      <dgm:spPr/>
      <dgm:t>
        <a:bodyPr/>
        <a:lstStyle/>
        <a:p>
          <a:endParaRPr lang="en-GB"/>
        </a:p>
      </dgm:t>
    </dgm:pt>
    <dgm:pt modelId="{CDDF6DDF-7A40-4D98-AE11-08322C3D7B74}" type="sibTrans" cxnId="{FD97C9F9-8481-46D6-9838-007B0B0BC6EF}">
      <dgm:prSet/>
      <dgm:spPr/>
      <dgm:t>
        <a:bodyPr/>
        <a:lstStyle/>
        <a:p>
          <a:endParaRPr lang="en-GB"/>
        </a:p>
      </dgm:t>
    </dgm:pt>
    <dgm:pt modelId="{08B23365-68CB-4C6C-AFAE-5E4363C8B1E7}">
      <dgm:prSet/>
      <dgm:spPr/>
      <dgm:t>
        <a:bodyPr/>
        <a:lstStyle/>
        <a:p>
          <a:pPr rtl="0"/>
          <a:r>
            <a:rPr lang="en-GB" b="1" dirty="0" smtClean="0"/>
            <a:t>5. Exclude sugar and artificial sweeteners</a:t>
          </a:r>
          <a:r>
            <a:rPr lang="en-GB" dirty="0" smtClean="0"/>
            <a:t>  </a:t>
          </a:r>
          <a:endParaRPr lang="en-GB" dirty="0"/>
        </a:p>
      </dgm:t>
    </dgm:pt>
    <dgm:pt modelId="{84318328-0B46-4D05-A965-96D8B71976B4}" type="parTrans" cxnId="{AB64A6E7-3B63-4A2D-A699-143A0FC7FBDA}">
      <dgm:prSet/>
      <dgm:spPr/>
      <dgm:t>
        <a:bodyPr/>
        <a:lstStyle/>
        <a:p>
          <a:endParaRPr lang="en-GB"/>
        </a:p>
      </dgm:t>
    </dgm:pt>
    <dgm:pt modelId="{C7DB7649-33BE-4A22-882E-A32A80660C33}" type="sibTrans" cxnId="{AB64A6E7-3B63-4A2D-A699-143A0FC7FBDA}">
      <dgm:prSet/>
      <dgm:spPr/>
      <dgm:t>
        <a:bodyPr/>
        <a:lstStyle/>
        <a:p>
          <a:endParaRPr lang="en-GB"/>
        </a:p>
      </dgm:t>
    </dgm:pt>
    <dgm:pt modelId="{2D910DF5-9C2F-4C1B-9529-B3593DCCC3F3}" type="pres">
      <dgm:prSet presAssocID="{D79034CA-A6F5-42BE-9172-08C4DE8C4A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62468B4-4D49-4E73-A123-ED95055848B1}" type="pres">
      <dgm:prSet presAssocID="{FFC1409C-C9C1-49C4-829C-3589BAA5A6B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B69680B-08DE-48A2-8A35-CD3DA0A6ADEE}" type="pres">
      <dgm:prSet presAssocID="{CA3DB1FA-25A0-4D42-824D-22070BFFA6B0}" presName="spacer" presStyleCnt="0"/>
      <dgm:spPr/>
    </dgm:pt>
    <dgm:pt modelId="{292F6347-E232-48DB-93F9-A3C816F31333}" type="pres">
      <dgm:prSet presAssocID="{195D4FC4-D6B7-4EFC-A231-215DB8335B3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84A4FC-0F5F-414B-A444-51BEFFDCADDF}" type="pres">
      <dgm:prSet presAssocID="{E342EC25-E192-40CD-BF0E-671EBA1C2842}" presName="spacer" presStyleCnt="0"/>
      <dgm:spPr/>
    </dgm:pt>
    <dgm:pt modelId="{6DAE74A7-FEE1-4AF7-9274-75DD25B1DA4A}" type="pres">
      <dgm:prSet presAssocID="{8FBC348D-182E-4A14-A73E-719A6D32A11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6AB9E43-4BE2-4AA5-8DD3-76D598467EA9}" type="pres">
      <dgm:prSet presAssocID="{423AB7FC-D8B8-4256-9053-7B74F8820459}" presName="spacer" presStyleCnt="0"/>
      <dgm:spPr/>
    </dgm:pt>
    <dgm:pt modelId="{876E52BA-0CCA-4B5B-8D4B-7FB525E041D6}" type="pres">
      <dgm:prSet presAssocID="{0EB0116A-3CF2-4EE1-9381-59D1FBA2041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4F11EA-218C-40C5-B118-322567D2B9D7}" type="pres">
      <dgm:prSet presAssocID="{CDDF6DDF-7A40-4D98-AE11-08322C3D7B74}" presName="spacer" presStyleCnt="0"/>
      <dgm:spPr/>
    </dgm:pt>
    <dgm:pt modelId="{E7270DA0-3E1E-4A91-8A22-6596F2CDCF0B}" type="pres">
      <dgm:prSet presAssocID="{08B23365-68CB-4C6C-AFAE-5E4363C8B1E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B64A6E7-3B63-4A2D-A699-143A0FC7FBDA}" srcId="{D79034CA-A6F5-42BE-9172-08C4DE8C4A5E}" destId="{08B23365-68CB-4C6C-AFAE-5E4363C8B1E7}" srcOrd="4" destOrd="0" parTransId="{84318328-0B46-4D05-A965-96D8B71976B4}" sibTransId="{C7DB7649-33BE-4A22-882E-A32A80660C33}"/>
    <dgm:cxn modelId="{8242282F-0EFB-405F-8CDD-FCC208C8BD36}" type="presOf" srcId="{08B23365-68CB-4C6C-AFAE-5E4363C8B1E7}" destId="{E7270DA0-3E1E-4A91-8A22-6596F2CDCF0B}" srcOrd="0" destOrd="0" presId="urn:microsoft.com/office/officeart/2005/8/layout/vList2"/>
    <dgm:cxn modelId="{6AEAD864-1E27-49DE-826B-8421875A1C8E}" type="presOf" srcId="{FFC1409C-C9C1-49C4-829C-3589BAA5A6BB}" destId="{762468B4-4D49-4E73-A123-ED95055848B1}" srcOrd="0" destOrd="0" presId="urn:microsoft.com/office/officeart/2005/8/layout/vList2"/>
    <dgm:cxn modelId="{7EA1B636-E68C-4CEB-9923-B101751CE6F6}" srcId="{D79034CA-A6F5-42BE-9172-08C4DE8C4A5E}" destId="{FFC1409C-C9C1-49C4-829C-3589BAA5A6BB}" srcOrd="0" destOrd="0" parTransId="{B3B9E90D-B34B-4C89-BF9B-EA8151724B82}" sibTransId="{CA3DB1FA-25A0-4D42-824D-22070BFFA6B0}"/>
    <dgm:cxn modelId="{84BAE0AE-7AC2-42BA-9A3D-C75CA438A51F}" type="presOf" srcId="{0EB0116A-3CF2-4EE1-9381-59D1FBA20412}" destId="{876E52BA-0CCA-4B5B-8D4B-7FB525E041D6}" srcOrd="0" destOrd="0" presId="urn:microsoft.com/office/officeart/2005/8/layout/vList2"/>
    <dgm:cxn modelId="{FD97C9F9-8481-46D6-9838-007B0B0BC6EF}" srcId="{D79034CA-A6F5-42BE-9172-08C4DE8C4A5E}" destId="{0EB0116A-3CF2-4EE1-9381-59D1FBA20412}" srcOrd="3" destOrd="0" parTransId="{F649669C-2291-48DA-9BEA-223FA134DC7D}" sibTransId="{CDDF6DDF-7A40-4D98-AE11-08322C3D7B74}"/>
    <dgm:cxn modelId="{570B1C02-383C-4467-B07E-EB1EBFE9985C}" type="presOf" srcId="{8FBC348D-182E-4A14-A73E-719A6D32A112}" destId="{6DAE74A7-FEE1-4AF7-9274-75DD25B1DA4A}" srcOrd="0" destOrd="0" presId="urn:microsoft.com/office/officeart/2005/8/layout/vList2"/>
    <dgm:cxn modelId="{FC9ED29F-A621-48E5-9DF5-EA8AF812A82F}" type="presOf" srcId="{195D4FC4-D6B7-4EFC-A231-215DB8335B34}" destId="{292F6347-E232-48DB-93F9-A3C816F31333}" srcOrd="0" destOrd="0" presId="urn:microsoft.com/office/officeart/2005/8/layout/vList2"/>
    <dgm:cxn modelId="{073C3225-C9CE-403F-B0D6-3CFAC5B6A633}" type="presOf" srcId="{D79034CA-A6F5-42BE-9172-08C4DE8C4A5E}" destId="{2D910DF5-9C2F-4C1B-9529-B3593DCCC3F3}" srcOrd="0" destOrd="0" presId="urn:microsoft.com/office/officeart/2005/8/layout/vList2"/>
    <dgm:cxn modelId="{232907A5-3C4C-4A1C-A6B5-00456B83F214}" srcId="{D79034CA-A6F5-42BE-9172-08C4DE8C4A5E}" destId="{8FBC348D-182E-4A14-A73E-719A6D32A112}" srcOrd="2" destOrd="0" parTransId="{0C7CA5CC-FF5D-401B-8191-C047D0E13529}" sibTransId="{423AB7FC-D8B8-4256-9053-7B74F8820459}"/>
    <dgm:cxn modelId="{73767A2A-AE19-47C5-B69C-4882B9D1416B}" srcId="{D79034CA-A6F5-42BE-9172-08C4DE8C4A5E}" destId="{195D4FC4-D6B7-4EFC-A231-215DB8335B34}" srcOrd="1" destOrd="0" parTransId="{EB2BEB12-08CF-4A59-82CB-196F3ACE2209}" sibTransId="{E342EC25-E192-40CD-BF0E-671EBA1C2842}"/>
    <dgm:cxn modelId="{98858A5E-A494-4C1F-96B1-4147B86E459A}" type="presParOf" srcId="{2D910DF5-9C2F-4C1B-9529-B3593DCCC3F3}" destId="{762468B4-4D49-4E73-A123-ED95055848B1}" srcOrd="0" destOrd="0" presId="urn:microsoft.com/office/officeart/2005/8/layout/vList2"/>
    <dgm:cxn modelId="{BF20B435-D599-482B-B6AA-A435160FECA4}" type="presParOf" srcId="{2D910DF5-9C2F-4C1B-9529-B3593DCCC3F3}" destId="{8B69680B-08DE-48A2-8A35-CD3DA0A6ADEE}" srcOrd="1" destOrd="0" presId="urn:microsoft.com/office/officeart/2005/8/layout/vList2"/>
    <dgm:cxn modelId="{F7BDFF15-EA97-4DA5-9868-AD8095193E72}" type="presParOf" srcId="{2D910DF5-9C2F-4C1B-9529-B3593DCCC3F3}" destId="{292F6347-E232-48DB-93F9-A3C816F31333}" srcOrd="2" destOrd="0" presId="urn:microsoft.com/office/officeart/2005/8/layout/vList2"/>
    <dgm:cxn modelId="{BB52F9BB-3C8C-41C3-B122-6A0EBA5EEE6E}" type="presParOf" srcId="{2D910DF5-9C2F-4C1B-9529-B3593DCCC3F3}" destId="{9184A4FC-0F5F-414B-A444-51BEFFDCADDF}" srcOrd="3" destOrd="0" presId="urn:microsoft.com/office/officeart/2005/8/layout/vList2"/>
    <dgm:cxn modelId="{71537B95-0287-4CD4-B7B0-C00609652870}" type="presParOf" srcId="{2D910DF5-9C2F-4C1B-9529-B3593DCCC3F3}" destId="{6DAE74A7-FEE1-4AF7-9274-75DD25B1DA4A}" srcOrd="4" destOrd="0" presId="urn:microsoft.com/office/officeart/2005/8/layout/vList2"/>
    <dgm:cxn modelId="{AC8B429A-BA81-453A-831A-0C4EAC7521D1}" type="presParOf" srcId="{2D910DF5-9C2F-4C1B-9529-B3593DCCC3F3}" destId="{56AB9E43-4BE2-4AA5-8DD3-76D598467EA9}" srcOrd="5" destOrd="0" presId="urn:microsoft.com/office/officeart/2005/8/layout/vList2"/>
    <dgm:cxn modelId="{DB3997FD-12F7-43A0-A08A-D4AE1C4E1A8B}" type="presParOf" srcId="{2D910DF5-9C2F-4C1B-9529-B3593DCCC3F3}" destId="{876E52BA-0CCA-4B5B-8D4B-7FB525E041D6}" srcOrd="6" destOrd="0" presId="urn:microsoft.com/office/officeart/2005/8/layout/vList2"/>
    <dgm:cxn modelId="{9A32CF50-2EB4-4504-AED5-FB862CDCE0FC}" type="presParOf" srcId="{2D910DF5-9C2F-4C1B-9529-B3593DCCC3F3}" destId="{064F11EA-218C-40C5-B118-322567D2B9D7}" srcOrd="7" destOrd="0" presId="urn:microsoft.com/office/officeart/2005/8/layout/vList2"/>
    <dgm:cxn modelId="{131D1D64-9DA2-4028-AAD9-C094E743BEA6}" type="presParOf" srcId="{2D910DF5-9C2F-4C1B-9529-B3593DCCC3F3}" destId="{E7270DA0-3E1E-4A91-8A22-6596F2CDCF0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A88954-EED6-4EE0-B51B-6C87AA3D253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3AA5394-B448-45EF-A915-2530D006340D}">
      <dgm:prSet phldrT="[Text]"/>
      <dgm:spPr/>
      <dgm:t>
        <a:bodyPr/>
        <a:lstStyle/>
        <a:p>
          <a:r>
            <a:rPr lang="en-GB" dirty="0" smtClean="0"/>
            <a:t>ADHD symptoms (questionnaire) </a:t>
          </a:r>
          <a:endParaRPr lang="en-GB" dirty="0"/>
        </a:p>
      </dgm:t>
    </dgm:pt>
    <dgm:pt modelId="{C6C7A003-6D79-4777-B1EE-7925BBB8F9D1}" type="parTrans" cxnId="{72F60F4B-0004-47B4-8412-DE35F7F5AFB5}">
      <dgm:prSet/>
      <dgm:spPr/>
      <dgm:t>
        <a:bodyPr/>
        <a:lstStyle/>
        <a:p>
          <a:endParaRPr lang="en-GB"/>
        </a:p>
      </dgm:t>
    </dgm:pt>
    <dgm:pt modelId="{856C9B80-F89A-4B14-8B5B-61BE6B519389}" type="sibTrans" cxnId="{72F60F4B-0004-47B4-8412-DE35F7F5AFB5}">
      <dgm:prSet/>
      <dgm:spPr/>
      <dgm:t>
        <a:bodyPr/>
        <a:lstStyle/>
        <a:p>
          <a:endParaRPr lang="en-GB"/>
        </a:p>
      </dgm:t>
    </dgm:pt>
    <dgm:pt modelId="{2633ADE2-4A1F-4AAB-B92B-65785299D302}">
      <dgm:prSet phldrT="[Text]"/>
      <dgm:spPr/>
      <dgm:t>
        <a:bodyPr/>
        <a:lstStyle/>
        <a:p>
          <a:r>
            <a:rPr lang="en-GB" dirty="0" smtClean="0"/>
            <a:t>Sleep (</a:t>
          </a:r>
          <a:r>
            <a:rPr lang="en-GB" dirty="0" err="1" smtClean="0"/>
            <a:t>actigraph</a:t>
          </a:r>
          <a:r>
            <a:rPr lang="en-GB" dirty="0" smtClean="0"/>
            <a:t> recordings)</a:t>
          </a:r>
          <a:endParaRPr lang="en-GB" dirty="0"/>
        </a:p>
      </dgm:t>
    </dgm:pt>
    <dgm:pt modelId="{393BAE46-724A-42B2-9125-216D6047ED72}" type="parTrans" cxnId="{48C1DD50-B044-4B06-8766-A937B3469049}">
      <dgm:prSet/>
      <dgm:spPr/>
      <dgm:t>
        <a:bodyPr/>
        <a:lstStyle/>
        <a:p>
          <a:endParaRPr lang="en-GB"/>
        </a:p>
      </dgm:t>
    </dgm:pt>
    <dgm:pt modelId="{99D15F1B-29A4-4291-938A-942F92A0980C}" type="sibTrans" cxnId="{48C1DD50-B044-4B06-8766-A937B3469049}">
      <dgm:prSet/>
      <dgm:spPr/>
      <dgm:t>
        <a:bodyPr/>
        <a:lstStyle/>
        <a:p>
          <a:endParaRPr lang="en-GB"/>
        </a:p>
      </dgm:t>
    </dgm:pt>
    <dgm:pt modelId="{DAB2014D-6930-46F5-A584-24304D98E937}">
      <dgm:prSet phldrT="[Text]"/>
      <dgm:spPr/>
      <dgm:t>
        <a:bodyPr/>
        <a:lstStyle/>
        <a:p>
          <a:r>
            <a:rPr lang="en-GB" dirty="0" smtClean="0"/>
            <a:t>Cognitive function</a:t>
          </a:r>
          <a:endParaRPr lang="en-GB" dirty="0"/>
        </a:p>
      </dgm:t>
    </dgm:pt>
    <dgm:pt modelId="{97EF3BBE-EF1C-4236-A185-BD3365244B31}" type="parTrans" cxnId="{159116A8-3384-4850-9E27-9937828C2AF6}">
      <dgm:prSet/>
      <dgm:spPr/>
      <dgm:t>
        <a:bodyPr/>
        <a:lstStyle/>
        <a:p>
          <a:endParaRPr lang="en-GB"/>
        </a:p>
      </dgm:t>
    </dgm:pt>
    <dgm:pt modelId="{1FB8B357-1C5C-4D80-A890-82173F925FE5}" type="sibTrans" cxnId="{159116A8-3384-4850-9E27-9937828C2AF6}">
      <dgm:prSet/>
      <dgm:spPr/>
      <dgm:t>
        <a:bodyPr/>
        <a:lstStyle/>
        <a:p>
          <a:endParaRPr lang="en-GB"/>
        </a:p>
      </dgm:t>
    </dgm:pt>
    <dgm:pt modelId="{87F30C0C-4E53-499D-81A4-6F3936E36D82}">
      <dgm:prSet phldrT="[Text]"/>
      <dgm:spPr/>
      <dgm:t>
        <a:bodyPr/>
        <a:lstStyle/>
        <a:p>
          <a:r>
            <a:rPr lang="en-GB" dirty="0" smtClean="0"/>
            <a:t>Gut microbiota</a:t>
          </a:r>
          <a:endParaRPr lang="en-GB" dirty="0"/>
        </a:p>
      </dgm:t>
    </dgm:pt>
    <dgm:pt modelId="{C71BA3E4-F84E-41BE-AD4B-E985BAD5BBEB}" type="parTrans" cxnId="{AD12F679-57F8-4FA3-B696-BCB44974F651}">
      <dgm:prSet/>
      <dgm:spPr/>
      <dgm:t>
        <a:bodyPr/>
        <a:lstStyle/>
        <a:p>
          <a:endParaRPr lang="en-GB"/>
        </a:p>
      </dgm:t>
    </dgm:pt>
    <dgm:pt modelId="{651BE9F9-08CE-49CA-9A38-BB220ADED306}" type="sibTrans" cxnId="{AD12F679-57F8-4FA3-B696-BCB44974F651}">
      <dgm:prSet/>
      <dgm:spPr/>
      <dgm:t>
        <a:bodyPr/>
        <a:lstStyle/>
        <a:p>
          <a:endParaRPr lang="en-GB"/>
        </a:p>
      </dgm:t>
    </dgm:pt>
    <dgm:pt modelId="{1B6F0EDA-8007-4DEE-B5B9-29D4101F5C47}">
      <dgm:prSet/>
      <dgm:spPr/>
      <dgm:t>
        <a:bodyPr/>
        <a:lstStyle/>
        <a:p>
          <a:endParaRPr lang="en-GB"/>
        </a:p>
      </dgm:t>
    </dgm:pt>
    <dgm:pt modelId="{81A21814-8D92-40CC-A3D6-B079101E5C16}" type="parTrans" cxnId="{3795C3C0-B8FA-4944-9022-481732D65D91}">
      <dgm:prSet/>
      <dgm:spPr/>
      <dgm:t>
        <a:bodyPr/>
        <a:lstStyle/>
        <a:p>
          <a:endParaRPr lang="en-GB"/>
        </a:p>
      </dgm:t>
    </dgm:pt>
    <dgm:pt modelId="{D4C425DE-2076-431A-86B8-4175905C721A}" type="sibTrans" cxnId="{3795C3C0-B8FA-4944-9022-481732D65D91}">
      <dgm:prSet/>
      <dgm:spPr/>
      <dgm:t>
        <a:bodyPr/>
        <a:lstStyle/>
        <a:p>
          <a:endParaRPr lang="en-GB"/>
        </a:p>
      </dgm:t>
    </dgm:pt>
    <dgm:pt modelId="{FCC259CF-1F34-4A89-9564-7D1BB9042941}">
      <dgm:prSet/>
      <dgm:spPr/>
      <dgm:t>
        <a:bodyPr/>
        <a:lstStyle/>
        <a:p>
          <a:endParaRPr lang="en-GB"/>
        </a:p>
      </dgm:t>
    </dgm:pt>
    <dgm:pt modelId="{7244E1B4-18B0-4C33-972E-31EC7902D76E}" type="parTrans" cxnId="{01086715-9405-4DBE-9947-A0FBFEC97FB8}">
      <dgm:prSet/>
      <dgm:spPr/>
      <dgm:t>
        <a:bodyPr/>
        <a:lstStyle/>
        <a:p>
          <a:endParaRPr lang="en-GB"/>
        </a:p>
      </dgm:t>
    </dgm:pt>
    <dgm:pt modelId="{07FD4C91-F071-41F9-A3B3-B8D04D355BF8}" type="sibTrans" cxnId="{01086715-9405-4DBE-9947-A0FBFEC97FB8}">
      <dgm:prSet/>
      <dgm:spPr/>
      <dgm:t>
        <a:bodyPr/>
        <a:lstStyle/>
        <a:p>
          <a:endParaRPr lang="en-GB"/>
        </a:p>
      </dgm:t>
    </dgm:pt>
    <dgm:pt modelId="{20C1DBEB-F1DF-4B71-A938-B13EB8EA518A}">
      <dgm:prSet/>
      <dgm:spPr/>
      <dgm:t>
        <a:bodyPr/>
        <a:lstStyle/>
        <a:p>
          <a:endParaRPr lang="en-GB" dirty="0"/>
        </a:p>
      </dgm:t>
    </dgm:pt>
    <dgm:pt modelId="{8F467625-29E2-4ED7-A935-DE79A0CBB1BB}" type="parTrans" cxnId="{855A4E74-3858-4CCC-A754-1DADD0BD73E4}">
      <dgm:prSet/>
      <dgm:spPr/>
      <dgm:t>
        <a:bodyPr/>
        <a:lstStyle/>
        <a:p>
          <a:endParaRPr lang="en-GB"/>
        </a:p>
      </dgm:t>
    </dgm:pt>
    <dgm:pt modelId="{9C1683FD-027C-44D9-ABED-1D69C41B4952}" type="sibTrans" cxnId="{855A4E74-3858-4CCC-A754-1DADD0BD73E4}">
      <dgm:prSet/>
      <dgm:spPr/>
      <dgm:t>
        <a:bodyPr/>
        <a:lstStyle/>
        <a:p>
          <a:endParaRPr lang="en-GB"/>
        </a:p>
      </dgm:t>
    </dgm:pt>
    <dgm:pt modelId="{D0194198-985D-428C-8C9C-249EFAFD8BEC}">
      <dgm:prSet/>
      <dgm:spPr/>
      <dgm:t>
        <a:bodyPr/>
        <a:lstStyle/>
        <a:p>
          <a:endParaRPr lang="en-GB" dirty="0"/>
        </a:p>
      </dgm:t>
    </dgm:pt>
    <dgm:pt modelId="{F9911B9B-3A5E-44B3-930A-0C67A1E61E66}" type="parTrans" cxnId="{2B7E6A23-6CF3-4F3D-B283-281057B17B7D}">
      <dgm:prSet/>
      <dgm:spPr/>
      <dgm:t>
        <a:bodyPr/>
        <a:lstStyle/>
        <a:p>
          <a:endParaRPr lang="en-GB"/>
        </a:p>
      </dgm:t>
    </dgm:pt>
    <dgm:pt modelId="{C89CD74D-B600-45AD-B051-9AEBF6927886}" type="sibTrans" cxnId="{2B7E6A23-6CF3-4F3D-B283-281057B17B7D}">
      <dgm:prSet/>
      <dgm:spPr/>
      <dgm:t>
        <a:bodyPr/>
        <a:lstStyle/>
        <a:p>
          <a:endParaRPr lang="en-GB"/>
        </a:p>
      </dgm:t>
    </dgm:pt>
    <dgm:pt modelId="{18172D5A-436F-4E91-983F-C7F64E080166}">
      <dgm:prSet/>
      <dgm:spPr/>
      <dgm:t>
        <a:bodyPr/>
        <a:lstStyle/>
        <a:p>
          <a:endParaRPr lang="en-GB" dirty="0"/>
        </a:p>
      </dgm:t>
    </dgm:pt>
    <dgm:pt modelId="{8712E2AB-9745-44FF-8873-095CDC27597E}" type="parTrans" cxnId="{5D4FF46F-9399-4571-8A24-271164A8C345}">
      <dgm:prSet/>
      <dgm:spPr/>
      <dgm:t>
        <a:bodyPr/>
        <a:lstStyle/>
        <a:p>
          <a:endParaRPr lang="en-GB"/>
        </a:p>
      </dgm:t>
    </dgm:pt>
    <dgm:pt modelId="{CB2E83B5-D2B5-4004-829D-0FC592820F45}" type="sibTrans" cxnId="{5D4FF46F-9399-4571-8A24-271164A8C345}">
      <dgm:prSet/>
      <dgm:spPr/>
      <dgm:t>
        <a:bodyPr/>
        <a:lstStyle/>
        <a:p>
          <a:endParaRPr lang="en-GB"/>
        </a:p>
      </dgm:t>
    </dgm:pt>
    <dgm:pt modelId="{52105D12-5153-4547-BBD6-9877A01C04B7}">
      <dgm:prSet/>
      <dgm:spPr/>
      <dgm:t>
        <a:bodyPr/>
        <a:lstStyle/>
        <a:p>
          <a:endParaRPr lang="en-GB" dirty="0"/>
        </a:p>
      </dgm:t>
    </dgm:pt>
    <dgm:pt modelId="{ABFC71B3-CFE0-46A8-B61A-439B9E89A285}" type="parTrans" cxnId="{CAD9B3AD-A1F2-409F-AA37-B5A255FE11F2}">
      <dgm:prSet/>
      <dgm:spPr/>
      <dgm:t>
        <a:bodyPr/>
        <a:lstStyle/>
        <a:p>
          <a:endParaRPr lang="en-GB"/>
        </a:p>
      </dgm:t>
    </dgm:pt>
    <dgm:pt modelId="{EF0DE619-1913-49FE-BA89-4C94F2F475DC}" type="sibTrans" cxnId="{CAD9B3AD-A1F2-409F-AA37-B5A255FE11F2}">
      <dgm:prSet/>
      <dgm:spPr/>
      <dgm:t>
        <a:bodyPr/>
        <a:lstStyle/>
        <a:p>
          <a:endParaRPr lang="en-GB"/>
        </a:p>
      </dgm:t>
    </dgm:pt>
    <dgm:pt modelId="{B938E279-5D5C-481F-BA41-8DEDC5DA5A15}" type="pres">
      <dgm:prSet presAssocID="{43A88954-EED6-4EE0-B51B-6C87AA3D25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E0B1A6B-68A1-4E27-8B5C-D02BC021A4DA}" type="pres">
      <dgm:prSet presAssocID="{D3AA5394-B448-45EF-A915-2530D006340D}" presName="composite" presStyleCnt="0"/>
      <dgm:spPr/>
    </dgm:pt>
    <dgm:pt modelId="{39E2AE91-05F5-43ED-A1FA-F56F8AB125F4}" type="pres">
      <dgm:prSet presAssocID="{D3AA5394-B448-45EF-A915-2530D006340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788895-0D4F-40D8-A021-9F5A99D43CD4}" type="pres">
      <dgm:prSet presAssocID="{D3AA5394-B448-45EF-A915-2530D006340D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C325A4-224B-4350-AACE-4ECD82E5CFC4}" type="pres">
      <dgm:prSet presAssocID="{856C9B80-F89A-4B14-8B5B-61BE6B519389}" presName="space" presStyleCnt="0"/>
      <dgm:spPr/>
    </dgm:pt>
    <dgm:pt modelId="{1170C177-5C67-47D5-8969-9FDD17A443EF}" type="pres">
      <dgm:prSet presAssocID="{2633ADE2-4A1F-4AAB-B92B-65785299D302}" presName="composite" presStyleCnt="0"/>
      <dgm:spPr/>
    </dgm:pt>
    <dgm:pt modelId="{138EBCD0-46C2-4E75-89BB-20A6DC6CAB06}" type="pres">
      <dgm:prSet presAssocID="{2633ADE2-4A1F-4AAB-B92B-65785299D30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8CBC6D-95A8-4002-97AA-9DEE10A66514}" type="pres">
      <dgm:prSet presAssocID="{2633ADE2-4A1F-4AAB-B92B-65785299D302}" presName="desTx" presStyleLbl="alignAccFollowNode1" presStyleIdx="1" presStyleCnt="4">
        <dgm:presLayoutVars>
          <dgm:bulletEnabled val="1"/>
        </dgm:presLayoutVars>
      </dgm:prSet>
      <dgm:spPr>
        <a:noFill/>
      </dgm:spPr>
      <dgm:t>
        <a:bodyPr/>
        <a:lstStyle/>
        <a:p>
          <a:endParaRPr lang="en-GB"/>
        </a:p>
      </dgm:t>
    </dgm:pt>
    <dgm:pt modelId="{DF6209CD-3D34-4960-A76E-BE6A89E97B6F}" type="pres">
      <dgm:prSet presAssocID="{99D15F1B-29A4-4291-938A-942F92A0980C}" presName="space" presStyleCnt="0"/>
      <dgm:spPr/>
    </dgm:pt>
    <dgm:pt modelId="{82D3397A-7857-4725-81EB-24EC90AA30D1}" type="pres">
      <dgm:prSet presAssocID="{DAB2014D-6930-46F5-A584-24304D98E937}" presName="composite" presStyleCnt="0"/>
      <dgm:spPr/>
    </dgm:pt>
    <dgm:pt modelId="{186A7FE6-A194-4D35-ADEC-686420E6C9BC}" type="pres">
      <dgm:prSet presAssocID="{DAB2014D-6930-46F5-A584-24304D98E93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EF4D9C-59B8-416C-B267-15BCD364900C}" type="pres">
      <dgm:prSet presAssocID="{DAB2014D-6930-46F5-A584-24304D98E937}" presName="desTx" presStyleLbl="alignAccFollowNode1" presStyleIdx="2" presStyleCnt="4">
        <dgm:presLayoutVars>
          <dgm:bulletEnabled val="1"/>
        </dgm:presLayoutVars>
      </dgm:prSet>
      <dgm:spPr/>
    </dgm:pt>
    <dgm:pt modelId="{125BA396-BA9E-4090-8548-CECC04FE8456}" type="pres">
      <dgm:prSet presAssocID="{1FB8B357-1C5C-4D80-A890-82173F925FE5}" presName="space" presStyleCnt="0"/>
      <dgm:spPr/>
    </dgm:pt>
    <dgm:pt modelId="{E82FDBCA-FF69-46A0-BC20-291057F8D158}" type="pres">
      <dgm:prSet presAssocID="{87F30C0C-4E53-499D-81A4-6F3936E36D82}" presName="composite" presStyleCnt="0"/>
      <dgm:spPr/>
    </dgm:pt>
    <dgm:pt modelId="{3FCB0D29-2979-4A30-A3C8-F08B84B51548}" type="pres">
      <dgm:prSet presAssocID="{87F30C0C-4E53-499D-81A4-6F3936E36D8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38B248-F33B-4AB5-A588-7E982EDAD5D7}" type="pres">
      <dgm:prSet presAssocID="{87F30C0C-4E53-499D-81A4-6F3936E36D82}" presName="desTx" presStyleLbl="alignAccFollowNode1" presStyleIdx="3" presStyleCnt="4" custLinFactX="166" custLinFactNeighborX="100000" custLinFactNeighborY="-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8D54CD9-EEF8-4601-BB25-1D5DB0BD16DE}" type="presOf" srcId="{FCC259CF-1F34-4A89-9564-7D1BB9042941}" destId="{35788895-0D4F-40D8-A021-9F5A99D43CD4}" srcOrd="0" destOrd="1" presId="urn:microsoft.com/office/officeart/2005/8/layout/hList1"/>
    <dgm:cxn modelId="{B5A38015-2850-46C1-84C6-B11CC2BFB67B}" type="presOf" srcId="{18172D5A-436F-4E91-983F-C7F64E080166}" destId="{35788895-0D4F-40D8-A021-9F5A99D43CD4}" srcOrd="0" destOrd="4" presId="urn:microsoft.com/office/officeart/2005/8/layout/hList1"/>
    <dgm:cxn modelId="{3795C3C0-B8FA-4944-9022-481732D65D91}" srcId="{D3AA5394-B448-45EF-A915-2530D006340D}" destId="{1B6F0EDA-8007-4DEE-B5B9-29D4101F5C47}" srcOrd="0" destOrd="0" parTransId="{81A21814-8D92-40CC-A3D6-B079101E5C16}" sibTransId="{D4C425DE-2076-431A-86B8-4175905C721A}"/>
    <dgm:cxn modelId="{35F43016-88C3-4F2E-BD73-0487A56E0143}" type="presOf" srcId="{2633ADE2-4A1F-4AAB-B92B-65785299D302}" destId="{138EBCD0-46C2-4E75-89BB-20A6DC6CAB06}" srcOrd="0" destOrd="0" presId="urn:microsoft.com/office/officeart/2005/8/layout/hList1"/>
    <dgm:cxn modelId="{48C1DD50-B044-4B06-8766-A937B3469049}" srcId="{43A88954-EED6-4EE0-B51B-6C87AA3D2537}" destId="{2633ADE2-4A1F-4AAB-B92B-65785299D302}" srcOrd="1" destOrd="0" parTransId="{393BAE46-724A-42B2-9125-216D6047ED72}" sibTransId="{99D15F1B-29A4-4291-938A-942F92A0980C}"/>
    <dgm:cxn modelId="{92E7E6C3-8890-4B63-B478-EF0535BE03C6}" type="presOf" srcId="{20C1DBEB-F1DF-4B71-A938-B13EB8EA518A}" destId="{35788895-0D4F-40D8-A021-9F5A99D43CD4}" srcOrd="0" destOrd="2" presId="urn:microsoft.com/office/officeart/2005/8/layout/hList1"/>
    <dgm:cxn modelId="{01086715-9405-4DBE-9947-A0FBFEC97FB8}" srcId="{D3AA5394-B448-45EF-A915-2530D006340D}" destId="{FCC259CF-1F34-4A89-9564-7D1BB9042941}" srcOrd="1" destOrd="0" parTransId="{7244E1B4-18B0-4C33-972E-31EC7902D76E}" sibTransId="{07FD4C91-F071-41F9-A3B3-B8D04D355BF8}"/>
    <dgm:cxn modelId="{5D4FF46F-9399-4571-8A24-271164A8C345}" srcId="{D3AA5394-B448-45EF-A915-2530D006340D}" destId="{18172D5A-436F-4E91-983F-C7F64E080166}" srcOrd="4" destOrd="0" parTransId="{8712E2AB-9745-44FF-8873-095CDC27597E}" sibTransId="{CB2E83B5-D2B5-4004-829D-0FC592820F45}"/>
    <dgm:cxn modelId="{CAD9B3AD-A1F2-409F-AA37-B5A255FE11F2}" srcId="{D3AA5394-B448-45EF-A915-2530D006340D}" destId="{52105D12-5153-4547-BBD6-9877A01C04B7}" srcOrd="5" destOrd="0" parTransId="{ABFC71B3-CFE0-46A8-B61A-439B9E89A285}" sibTransId="{EF0DE619-1913-49FE-BA89-4C94F2F475DC}"/>
    <dgm:cxn modelId="{0C56CC02-7C4C-4A46-B9C6-00B9903C0264}" type="presOf" srcId="{D0194198-985D-428C-8C9C-249EFAFD8BEC}" destId="{35788895-0D4F-40D8-A021-9F5A99D43CD4}" srcOrd="0" destOrd="3" presId="urn:microsoft.com/office/officeart/2005/8/layout/hList1"/>
    <dgm:cxn modelId="{159116A8-3384-4850-9E27-9937828C2AF6}" srcId="{43A88954-EED6-4EE0-B51B-6C87AA3D2537}" destId="{DAB2014D-6930-46F5-A584-24304D98E937}" srcOrd="2" destOrd="0" parTransId="{97EF3BBE-EF1C-4236-A185-BD3365244B31}" sibTransId="{1FB8B357-1C5C-4D80-A890-82173F925FE5}"/>
    <dgm:cxn modelId="{2B7E6A23-6CF3-4F3D-B283-281057B17B7D}" srcId="{D3AA5394-B448-45EF-A915-2530D006340D}" destId="{D0194198-985D-428C-8C9C-249EFAFD8BEC}" srcOrd="3" destOrd="0" parTransId="{F9911B9B-3A5E-44B3-930A-0C67A1E61E66}" sibTransId="{C89CD74D-B600-45AD-B051-9AEBF6927886}"/>
    <dgm:cxn modelId="{855A4E74-3858-4CCC-A754-1DADD0BD73E4}" srcId="{D3AA5394-B448-45EF-A915-2530D006340D}" destId="{20C1DBEB-F1DF-4B71-A938-B13EB8EA518A}" srcOrd="2" destOrd="0" parTransId="{8F467625-29E2-4ED7-A935-DE79A0CBB1BB}" sibTransId="{9C1683FD-027C-44D9-ABED-1D69C41B4952}"/>
    <dgm:cxn modelId="{72F60F4B-0004-47B4-8412-DE35F7F5AFB5}" srcId="{43A88954-EED6-4EE0-B51B-6C87AA3D2537}" destId="{D3AA5394-B448-45EF-A915-2530D006340D}" srcOrd="0" destOrd="0" parTransId="{C6C7A003-6D79-4777-B1EE-7925BBB8F9D1}" sibTransId="{856C9B80-F89A-4B14-8B5B-61BE6B519389}"/>
    <dgm:cxn modelId="{4D29ABB4-A7DD-4826-B622-686F0E17839D}" type="presOf" srcId="{43A88954-EED6-4EE0-B51B-6C87AA3D2537}" destId="{B938E279-5D5C-481F-BA41-8DEDC5DA5A15}" srcOrd="0" destOrd="0" presId="urn:microsoft.com/office/officeart/2005/8/layout/hList1"/>
    <dgm:cxn modelId="{7A543E41-2780-4CA4-9043-15A605FA38FB}" type="presOf" srcId="{1B6F0EDA-8007-4DEE-B5B9-29D4101F5C47}" destId="{35788895-0D4F-40D8-A021-9F5A99D43CD4}" srcOrd="0" destOrd="0" presId="urn:microsoft.com/office/officeart/2005/8/layout/hList1"/>
    <dgm:cxn modelId="{D6CA6391-F0F2-4458-81AE-23E52EDB151D}" type="presOf" srcId="{DAB2014D-6930-46F5-A584-24304D98E937}" destId="{186A7FE6-A194-4D35-ADEC-686420E6C9BC}" srcOrd="0" destOrd="0" presId="urn:microsoft.com/office/officeart/2005/8/layout/hList1"/>
    <dgm:cxn modelId="{7732F4F0-BB90-44D5-B7BA-D9437F313765}" type="presOf" srcId="{D3AA5394-B448-45EF-A915-2530D006340D}" destId="{39E2AE91-05F5-43ED-A1FA-F56F8AB125F4}" srcOrd="0" destOrd="0" presId="urn:microsoft.com/office/officeart/2005/8/layout/hList1"/>
    <dgm:cxn modelId="{0427534B-3B51-4B16-888F-1974B2FD0188}" type="presOf" srcId="{87F30C0C-4E53-499D-81A4-6F3936E36D82}" destId="{3FCB0D29-2979-4A30-A3C8-F08B84B51548}" srcOrd="0" destOrd="0" presId="urn:microsoft.com/office/officeart/2005/8/layout/hList1"/>
    <dgm:cxn modelId="{41029445-DDF6-4BA3-A3BD-021A90BAD7D0}" type="presOf" srcId="{52105D12-5153-4547-BBD6-9877A01C04B7}" destId="{35788895-0D4F-40D8-A021-9F5A99D43CD4}" srcOrd="0" destOrd="5" presId="urn:microsoft.com/office/officeart/2005/8/layout/hList1"/>
    <dgm:cxn modelId="{AD12F679-57F8-4FA3-B696-BCB44974F651}" srcId="{43A88954-EED6-4EE0-B51B-6C87AA3D2537}" destId="{87F30C0C-4E53-499D-81A4-6F3936E36D82}" srcOrd="3" destOrd="0" parTransId="{C71BA3E4-F84E-41BE-AD4B-E985BAD5BBEB}" sibTransId="{651BE9F9-08CE-49CA-9A38-BB220ADED306}"/>
    <dgm:cxn modelId="{839AFC7E-5765-4F59-A6B3-820E1D921859}" type="presParOf" srcId="{B938E279-5D5C-481F-BA41-8DEDC5DA5A15}" destId="{3E0B1A6B-68A1-4E27-8B5C-D02BC021A4DA}" srcOrd="0" destOrd="0" presId="urn:microsoft.com/office/officeart/2005/8/layout/hList1"/>
    <dgm:cxn modelId="{130440FD-A941-4543-993D-6E4A399B7ECD}" type="presParOf" srcId="{3E0B1A6B-68A1-4E27-8B5C-D02BC021A4DA}" destId="{39E2AE91-05F5-43ED-A1FA-F56F8AB125F4}" srcOrd="0" destOrd="0" presId="urn:microsoft.com/office/officeart/2005/8/layout/hList1"/>
    <dgm:cxn modelId="{1F28B4C8-FC2D-447C-9456-2C1DF84A5768}" type="presParOf" srcId="{3E0B1A6B-68A1-4E27-8B5C-D02BC021A4DA}" destId="{35788895-0D4F-40D8-A021-9F5A99D43CD4}" srcOrd="1" destOrd="0" presId="urn:microsoft.com/office/officeart/2005/8/layout/hList1"/>
    <dgm:cxn modelId="{C2274FB6-93D4-46E6-85B8-831247540DD6}" type="presParOf" srcId="{B938E279-5D5C-481F-BA41-8DEDC5DA5A15}" destId="{32C325A4-224B-4350-AACE-4ECD82E5CFC4}" srcOrd="1" destOrd="0" presId="urn:microsoft.com/office/officeart/2005/8/layout/hList1"/>
    <dgm:cxn modelId="{D739CB33-77AF-4679-809A-6233B72D04DE}" type="presParOf" srcId="{B938E279-5D5C-481F-BA41-8DEDC5DA5A15}" destId="{1170C177-5C67-47D5-8969-9FDD17A443EF}" srcOrd="2" destOrd="0" presId="urn:microsoft.com/office/officeart/2005/8/layout/hList1"/>
    <dgm:cxn modelId="{B33E5805-D6E7-4BB3-8B03-A7C47E84311F}" type="presParOf" srcId="{1170C177-5C67-47D5-8969-9FDD17A443EF}" destId="{138EBCD0-46C2-4E75-89BB-20A6DC6CAB06}" srcOrd="0" destOrd="0" presId="urn:microsoft.com/office/officeart/2005/8/layout/hList1"/>
    <dgm:cxn modelId="{1823D332-0F48-4BEE-90C8-5D5B14FC87D9}" type="presParOf" srcId="{1170C177-5C67-47D5-8969-9FDD17A443EF}" destId="{408CBC6D-95A8-4002-97AA-9DEE10A66514}" srcOrd="1" destOrd="0" presId="urn:microsoft.com/office/officeart/2005/8/layout/hList1"/>
    <dgm:cxn modelId="{8219157A-D8B9-4C11-A54D-6882648568F9}" type="presParOf" srcId="{B938E279-5D5C-481F-BA41-8DEDC5DA5A15}" destId="{DF6209CD-3D34-4960-A76E-BE6A89E97B6F}" srcOrd="3" destOrd="0" presId="urn:microsoft.com/office/officeart/2005/8/layout/hList1"/>
    <dgm:cxn modelId="{5B3207EF-A0BB-40F6-BF3A-283E25FF1001}" type="presParOf" srcId="{B938E279-5D5C-481F-BA41-8DEDC5DA5A15}" destId="{82D3397A-7857-4725-81EB-24EC90AA30D1}" srcOrd="4" destOrd="0" presId="urn:microsoft.com/office/officeart/2005/8/layout/hList1"/>
    <dgm:cxn modelId="{DA483191-264D-4763-B6EA-41BEB7B3B7FF}" type="presParOf" srcId="{82D3397A-7857-4725-81EB-24EC90AA30D1}" destId="{186A7FE6-A194-4D35-ADEC-686420E6C9BC}" srcOrd="0" destOrd="0" presId="urn:microsoft.com/office/officeart/2005/8/layout/hList1"/>
    <dgm:cxn modelId="{27753822-2628-440D-9D0C-B31C5D985C16}" type="presParOf" srcId="{82D3397A-7857-4725-81EB-24EC90AA30D1}" destId="{1CEF4D9C-59B8-416C-B267-15BCD364900C}" srcOrd="1" destOrd="0" presId="urn:microsoft.com/office/officeart/2005/8/layout/hList1"/>
    <dgm:cxn modelId="{712EF364-3806-4801-A8EC-A0688BF90978}" type="presParOf" srcId="{B938E279-5D5C-481F-BA41-8DEDC5DA5A15}" destId="{125BA396-BA9E-4090-8548-CECC04FE8456}" srcOrd="5" destOrd="0" presId="urn:microsoft.com/office/officeart/2005/8/layout/hList1"/>
    <dgm:cxn modelId="{ACEC056C-8D67-44B0-B991-D6E42AF4A203}" type="presParOf" srcId="{B938E279-5D5C-481F-BA41-8DEDC5DA5A15}" destId="{E82FDBCA-FF69-46A0-BC20-291057F8D158}" srcOrd="6" destOrd="0" presId="urn:microsoft.com/office/officeart/2005/8/layout/hList1"/>
    <dgm:cxn modelId="{C05C76B6-A61A-46EF-AD17-63C7CF5A51DA}" type="presParOf" srcId="{E82FDBCA-FF69-46A0-BC20-291057F8D158}" destId="{3FCB0D29-2979-4A30-A3C8-F08B84B51548}" srcOrd="0" destOrd="0" presId="urn:microsoft.com/office/officeart/2005/8/layout/hList1"/>
    <dgm:cxn modelId="{149FE080-EED4-41CC-9839-E4D5565301E9}" type="presParOf" srcId="{E82FDBCA-FF69-46A0-BC20-291057F8D158}" destId="{5B38B248-F33B-4AB5-A588-7E982EDAD5D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E1150B2-3E8D-414B-BDB0-A212740725B6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3CF4D9AD-4C2A-4E44-AC8F-93041D9DC0E0}">
      <dgm:prSet phldrT="[Text]" custT="1"/>
      <dgm:spPr/>
      <dgm:t>
        <a:bodyPr/>
        <a:lstStyle/>
        <a:p>
          <a:endParaRPr lang="en-GB" sz="2200" dirty="0" smtClean="0"/>
        </a:p>
        <a:p>
          <a:endParaRPr lang="en-GB" sz="2200" dirty="0" smtClean="0"/>
        </a:p>
        <a:p>
          <a:r>
            <a:rPr lang="en-GB" sz="2400" dirty="0" smtClean="0"/>
            <a:t>Diet</a:t>
          </a:r>
          <a:endParaRPr lang="en-GB" sz="2400" dirty="0"/>
        </a:p>
      </dgm:t>
    </dgm:pt>
    <dgm:pt modelId="{C25A78B1-B413-4DCF-A02F-54EC1C0E0073}" type="parTrans" cxnId="{B1D1D689-D585-4BC0-A2EE-2596BB4120EF}">
      <dgm:prSet/>
      <dgm:spPr/>
      <dgm:t>
        <a:bodyPr/>
        <a:lstStyle/>
        <a:p>
          <a:endParaRPr lang="en-GB"/>
        </a:p>
      </dgm:t>
    </dgm:pt>
    <dgm:pt modelId="{AF75C35B-B32C-4DDD-8CB7-109F3DD022E9}" type="sibTrans" cxnId="{B1D1D689-D585-4BC0-A2EE-2596BB4120EF}">
      <dgm:prSet/>
      <dgm:spPr/>
      <dgm:t>
        <a:bodyPr/>
        <a:lstStyle/>
        <a:p>
          <a:endParaRPr lang="en-GB"/>
        </a:p>
      </dgm:t>
    </dgm:pt>
    <dgm:pt modelId="{EC641E44-5361-483E-B243-6779CFAA0DE0}">
      <dgm:prSet phldrT="[Text]" custT="1"/>
      <dgm:spPr/>
      <dgm:t>
        <a:bodyPr/>
        <a:lstStyle/>
        <a:p>
          <a:endParaRPr lang="en-GB" sz="2200" dirty="0" smtClean="0"/>
        </a:p>
        <a:p>
          <a:endParaRPr lang="en-GB" sz="2200" dirty="0" smtClean="0"/>
        </a:p>
        <a:p>
          <a:r>
            <a:rPr lang="en-GB" sz="2400" dirty="0" smtClean="0"/>
            <a:t>Probiotics</a:t>
          </a:r>
          <a:endParaRPr lang="en-GB" sz="2400" dirty="0"/>
        </a:p>
      </dgm:t>
    </dgm:pt>
    <dgm:pt modelId="{25A0E3EC-FB87-4BDC-933F-7E6E9C7D203C}" type="parTrans" cxnId="{97C9FE38-77E9-4CC2-BC8A-06A97B9D972F}">
      <dgm:prSet/>
      <dgm:spPr/>
      <dgm:t>
        <a:bodyPr/>
        <a:lstStyle/>
        <a:p>
          <a:endParaRPr lang="en-GB"/>
        </a:p>
      </dgm:t>
    </dgm:pt>
    <dgm:pt modelId="{265650CD-B37B-4DEA-9F1E-5666C314C1B9}" type="sibTrans" cxnId="{97C9FE38-77E9-4CC2-BC8A-06A97B9D972F}">
      <dgm:prSet/>
      <dgm:spPr/>
      <dgm:t>
        <a:bodyPr/>
        <a:lstStyle/>
        <a:p>
          <a:endParaRPr lang="en-GB"/>
        </a:p>
      </dgm:t>
    </dgm:pt>
    <dgm:pt modelId="{91DD7CEB-6478-4CB0-BEA5-3BDBE9ADE64F}">
      <dgm:prSet phldrT="[Text]" custT="1"/>
      <dgm:spPr/>
      <dgm:t>
        <a:bodyPr/>
        <a:lstStyle/>
        <a:p>
          <a:endParaRPr lang="en-GB" sz="2200" dirty="0" smtClean="0"/>
        </a:p>
        <a:p>
          <a:endParaRPr lang="en-GB" sz="2400" dirty="0" smtClean="0"/>
        </a:p>
        <a:p>
          <a:r>
            <a:rPr lang="en-GB" sz="2400" dirty="0" smtClean="0"/>
            <a:t>Exercise</a:t>
          </a:r>
          <a:endParaRPr lang="en-GB" sz="2400" dirty="0"/>
        </a:p>
      </dgm:t>
    </dgm:pt>
    <dgm:pt modelId="{3D2725F4-4BF0-4D43-943A-676BB83C7C54}" type="parTrans" cxnId="{32475E49-F5F0-4A5E-9EF2-2D76C0EE8320}">
      <dgm:prSet/>
      <dgm:spPr/>
      <dgm:t>
        <a:bodyPr/>
        <a:lstStyle/>
        <a:p>
          <a:endParaRPr lang="en-GB"/>
        </a:p>
      </dgm:t>
    </dgm:pt>
    <dgm:pt modelId="{F85C14D8-9A19-481F-84C0-53A988B9E36A}" type="sibTrans" cxnId="{32475E49-F5F0-4A5E-9EF2-2D76C0EE8320}">
      <dgm:prSet/>
      <dgm:spPr/>
      <dgm:t>
        <a:bodyPr/>
        <a:lstStyle/>
        <a:p>
          <a:endParaRPr lang="en-GB"/>
        </a:p>
      </dgm:t>
    </dgm:pt>
    <dgm:pt modelId="{9E37C404-4953-46AA-820C-6F95A0D186E4}">
      <dgm:prSet phldrT="[Text]" custT="1"/>
      <dgm:spPr/>
      <dgm:t>
        <a:bodyPr/>
        <a:lstStyle/>
        <a:p>
          <a:endParaRPr lang="en-GB" sz="2200" dirty="0" smtClean="0"/>
        </a:p>
        <a:p>
          <a:r>
            <a:rPr lang="en-GB" sz="2400" dirty="0" smtClean="0"/>
            <a:t>Faecal transplants</a:t>
          </a:r>
          <a:endParaRPr lang="en-GB" sz="2400" dirty="0"/>
        </a:p>
      </dgm:t>
    </dgm:pt>
    <dgm:pt modelId="{45538DB2-2F99-45ED-B5FE-57FA662FDA90}" type="parTrans" cxnId="{8EC75039-FD5F-479E-9EB9-B2928ACCC0A9}">
      <dgm:prSet/>
      <dgm:spPr/>
      <dgm:t>
        <a:bodyPr/>
        <a:lstStyle/>
        <a:p>
          <a:endParaRPr lang="en-GB"/>
        </a:p>
      </dgm:t>
    </dgm:pt>
    <dgm:pt modelId="{B92C5357-A5DB-46B5-AD8C-BEEB8797FE3B}" type="sibTrans" cxnId="{8EC75039-FD5F-479E-9EB9-B2928ACCC0A9}">
      <dgm:prSet/>
      <dgm:spPr/>
      <dgm:t>
        <a:bodyPr/>
        <a:lstStyle/>
        <a:p>
          <a:endParaRPr lang="en-GB"/>
        </a:p>
      </dgm:t>
    </dgm:pt>
    <dgm:pt modelId="{9D4EC933-BE68-4C75-B888-DF74B1819605}">
      <dgm:prSet custT="1"/>
      <dgm:spPr/>
      <dgm:t>
        <a:bodyPr/>
        <a:lstStyle/>
        <a:p>
          <a:endParaRPr lang="en-GB" sz="2600" dirty="0" smtClean="0"/>
        </a:p>
        <a:p>
          <a:r>
            <a:rPr lang="en-GB" sz="2400" dirty="0" smtClean="0"/>
            <a:t>Helminthic therapy</a:t>
          </a:r>
        </a:p>
      </dgm:t>
    </dgm:pt>
    <dgm:pt modelId="{FBD6BF09-7935-4535-A095-911A35722D2F}" type="parTrans" cxnId="{4826BCA3-39D2-4E70-ABAA-0BE4B812C5F4}">
      <dgm:prSet/>
      <dgm:spPr/>
      <dgm:t>
        <a:bodyPr/>
        <a:lstStyle/>
        <a:p>
          <a:endParaRPr lang="en-GB"/>
        </a:p>
      </dgm:t>
    </dgm:pt>
    <dgm:pt modelId="{1569CB26-F578-4A49-B3C7-5FBCD278C456}" type="sibTrans" cxnId="{4826BCA3-39D2-4E70-ABAA-0BE4B812C5F4}">
      <dgm:prSet/>
      <dgm:spPr/>
      <dgm:t>
        <a:bodyPr/>
        <a:lstStyle/>
        <a:p>
          <a:endParaRPr lang="en-GB"/>
        </a:p>
      </dgm:t>
    </dgm:pt>
    <dgm:pt modelId="{6DBFDEA0-6B0A-4C00-9D0A-ADA56F4C4DBD}" type="pres">
      <dgm:prSet presAssocID="{5E1150B2-3E8D-414B-BDB0-A212740725B6}" presName="Name0" presStyleCnt="0">
        <dgm:presLayoutVars>
          <dgm:dir/>
          <dgm:resizeHandles val="exact"/>
        </dgm:presLayoutVars>
      </dgm:prSet>
      <dgm:spPr/>
    </dgm:pt>
    <dgm:pt modelId="{2DE676A0-9546-48CB-8B3E-FF0EF946BE0C}" type="pres">
      <dgm:prSet presAssocID="{5E1150B2-3E8D-414B-BDB0-A212740725B6}" presName="bkgdShp" presStyleLbl="alignAccFollowNode1" presStyleIdx="0" presStyleCnt="1" custScaleY="171534"/>
      <dgm:spPr/>
    </dgm:pt>
    <dgm:pt modelId="{FE02DE41-E067-4299-8C26-C388EBAFAA56}" type="pres">
      <dgm:prSet presAssocID="{5E1150B2-3E8D-414B-BDB0-A212740725B6}" presName="linComp" presStyleCnt="0"/>
      <dgm:spPr/>
    </dgm:pt>
    <dgm:pt modelId="{18961E0E-5022-4F32-ADEB-18D959720340}" type="pres">
      <dgm:prSet presAssocID="{3CF4D9AD-4C2A-4E44-AC8F-93041D9DC0E0}" presName="compNode" presStyleCnt="0"/>
      <dgm:spPr/>
    </dgm:pt>
    <dgm:pt modelId="{3BCA830D-FA23-456B-8F2F-5704419820C8}" type="pres">
      <dgm:prSet presAssocID="{3CF4D9AD-4C2A-4E44-AC8F-93041D9DC0E0}" presName="node" presStyleLbl="node1" presStyleIdx="0" presStyleCnt="5" custScaleX="115702" custLinFactNeighborX="-569" custLinFactNeighborY="36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EE8F52-A879-4038-8519-4A238F992DEF}" type="pres">
      <dgm:prSet presAssocID="{3CF4D9AD-4C2A-4E44-AC8F-93041D9DC0E0}" presName="invisiNode" presStyleLbl="node1" presStyleIdx="0" presStyleCnt="5"/>
      <dgm:spPr/>
    </dgm:pt>
    <dgm:pt modelId="{68633230-A73D-4838-A7FE-EC205CBA56CA}" type="pres">
      <dgm:prSet presAssocID="{3CF4D9AD-4C2A-4E44-AC8F-93041D9DC0E0}" presName="imagNode" presStyleLbl="fgImgPlace1" presStyleIdx="0" presStyleCnt="5" custScaleX="113497" custScaleY="1639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en-GB"/>
        </a:p>
      </dgm:t>
    </dgm:pt>
    <dgm:pt modelId="{CA0EC2BE-C0B2-431D-B8CA-5AE6418341A8}" type="pres">
      <dgm:prSet presAssocID="{AF75C35B-B32C-4DDD-8CB7-109F3DD022E9}" presName="sibTrans" presStyleLbl="sibTrans2D1" presStyleIdx="0" presStyleCnt="0"/>
      <dgm:spPr/>
      <dgm:t>
        <a:bodyPr/>
        <a:lstStyle/>
        <a:p>
          <a:endParaRPr lang="en-GB"/>
        </a:p>
      </dgm:t>
    </dgm:pt>
    <dgm:pt modelId="{B84940B7-7332-4B28-A434-78EB5D7751A5}" type="pres">
      <dgm:prSet presAssocID="{EC641E44-5361-483E-B243-6779CFAA0DE0}" presName="compNode" presStyleCnt="0"/>
      <dgm:spPr/>
    </dgm:pt>
    <dgm:pt modelId="{2519132D-CB45-4DC2-A81F-B4FEE1DEA215}" type="pres">
      <dgm:prSet presAssocID="{EC641E44-5361-483E-B243-6779CFAA0DE0}" presName="node" presStyleLbl="node1" presStyleIdx="1" presStyleCnt="5" custScaleX="10908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FBB2BD-435D-4CD6-991C-303CBC9E19F9}" type="pres">
      <dgm:prSet presAssocID="{EC641E44-5361-483E-B243-6779CFAA0DE0}" presName="invisiNode" presStyleLbl="node1" presStyleIdx="1" presStyleCnt="5"/>
      <dgm:spPr/>
    </dgm:pt>
    <dgm:pt modelId="{9CEE01F7-1F0C-4C6F-B3E3-6AA816404E44}" type="pres">
      <dgm:prSet presAssocID="{EC641E44-5361-483E-B243-6779CFAA0DE0}" presName="imagNode" presStyleLbl="fgImgPlace1" presStyleIdx="1" presStyleCnt="5" custScaleX="107059" custScaleY="166601" custLinFactNeighborY="-367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2091A891-3586-4451-8029-C202E93A4CDA}" type="pres">
      <dgm:prSet presAssocID="{265650CD-B37B-4DEA-9F1E-5666C314C1B9}" presName="sibTrans" presStyleLbl="sibTrans2D1" presStyleIdx="0" presStyleCnt="0"/>
      <dgm:spPr/>
      <dgm:t>
        <a:bodyPr/>
        <a:lstStyle/>
        <a:p>
          <a:endParaRPr lang="en-GB"/>
        </a:p>
      </dgm:t>
    </dgm:pt>
    <dgm:pt modelId="{7A9F5501-4215-442A-A877-B16246758DBA}" type="pres">
      <dgm:prSet presAssocID="{91DD7CEB-6478-4CB0-BEA5-3BDBE9ADE64F}" presName="compNode" presStyleCnt="0"/>
      <dgm:spPr/>
    </dgm:pt>
    <dgm:pt modelId="{AD909219-F9CE-43DF-B39E-0E12A74D5891}" type="pres">
      <dgm:prSet presAssocID="{91DD7CEB-6478-4CB0-BEA5-3BDBE9ADE64F}" presName="node" presStyleLbl="node1" presStyleIdx="2" presStyleCnt="5" custScaleX="11271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B72E54-F8C7-4529-978E-68C489015D0C}" type="pres">
      <dgm:prSet presAssocID="{91DD7CEB-6478-4CB0-BEA5-3BDBE9ADE64F}" presName="invisiNode" presStyleLbl="node1" presStyleIdx="2" presStyleCnt="5"/>
      <dgm:spPr/>
    </dgm:pt>
    <dgm:pt modelId="{5E524670-22C3-4BE9-8D0F-130F00563464}" type="pres">
      <dgm:prSet presAssocID="{91DD7CEB-6478-4CB0-BEA5-3BDBE9ADE64F}" presName="imagNode" presStyleLbl="fgImgPlace1" presStyleIdx="2" presStyleCnt="5" custScaleX="110963" custScaleY="1612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82F3717-630A-43E0-874E-C85BD374C12E}" type="pres">
      <dgm:prSet presAssocID="{F85C14D8-9A19-481F-84C0-53A988B9E36A}" presName="sibTrans" presStyleLbl="sibTrans2D1" presStyleIdx="0" presStyleCnt="0"/>
      <dgm:spPr/>
      <dgm:t>
        <a:bodyPr/>
        <a:lstStyle/>
        <a:p>
          <a:endParaRPr lang="en-GB"/>
        </a:p>
      </dgm:t>
    </dgm:pt>
    <dgm:pt modelId="{8E66F3D0-8F3C-4A37-876C-4B7257E7C93A}" type="pres">
      <dgm:prSet presAssocID="{9E37C404-4953-46AA-820C-6F95A0D186E4}" presName="compNode" presStyleCnt="0"/>
      <dgm:spPr/>
    </dgm:pt>
    <dgm:pt modelId="{A11030CE-2D7C-4DE6-8CB8-763BEA1DEEB4}" type="pres">
      <dgm:prSet presAssocID="{9E37C404-4953-46AA-820C-6F95A0D186E4}" presName="node" presStyleLbl="node1" presStyleIdx="3" presStyleCnt="5" custScaleX="11852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A48098-6AE3-4BCF-99E0-3647555FD7B8}" type="pres">
      <dgm:prSet presAssocID="{9E37C404-4953-46AA-820C-6F95A0D186E4}" presName="invisiNode" presStyleLbl="node1" presStyleIdx="3" presStyleCnt="5"/>
      <dgm:spPr/>
    </dgm:pt>
    <dgm:pt modelId="{4F8AD552-9791-4B1F-8652-3737B98A9A02}" type="pres">
      <dgm:prSet presAssocID="{9E37C404-4953-46AA-820C-6F95A0D186E4}" presName="imagNode" presStyleLbl="fgImgPlace1" presStyleIdx="3" presStyleCnt="5" custScaleX="117223" custScaleY="15569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C14BD63F-48D8-40B3-8EB4-6D4B110529C6}" type="pres">
      <dgm:prSet presAssocID="{B92C5357-A5DB-46B5-AD8C-BEEB8797FE3B}" presName="sibTrans" presStyleLbl="sibTrans2D1" presStyleIdx="0" presStyleCnt="0"/>
      <dgm:spPr/>
      <dgm:t>
        <a:bodyPr/>
        <a:lstStyle/>
        <a:p>
          <a:endParaRPr lang="en-GB"/>
        </a:p>
      </dgm:t>
    </dgm:pt>
    <dgm:pt modelId="{BF95D211-5BCC-428E-A571-1F7F10680A8C}" type="pres">
      <dgm:prSet presAssocID="{9D4EC933-BE68-4C75-B888-DF74B1819605}" presName="compNode" presStyleCnt="0"/>
      <dgm:spPr/>
    </dgm:pt>
    <dgm:pt modelId="{2C148657-B8D4-40C7-8998-F3248DEB865D}" type="pres">
      <dgm:prSet presAssocID="{9D4EC933-BE68-4C75-B888-DF74B1819605}" presName="node" presStyleLbl="node1" presStyleIdx="4" presStyleCnt="5" custScaleX="1129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346B24-D6B5-40D0-A615-4D90F4C5E564}" type="pres">
      <dgm:prSet presAssocID="{9D4EC933-BE68-4C75-B888-DF74B1819605}" presName="invisiNode" presStyleLbl="node1" presStyleIdx="4" presStyleCnt="5"/>
      <dgm:spPr/>
    </dgm:pt>
    <dgm:pt modelId="{C3CA0800-0285-4FF9-A7E3-DFF7BC703F5B}" type="pres">
      <dgm:prSet presAssocID="{9D4EC933-BE68-4C75-B888-DF74B1819605}" presName="imagNode" presStyleLbl="fgImgPlace1" presStyleIdx="4" presStyleCnt="5" custScaleX="111372" custScaleY="15772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B1D1D689-D585-4BC0-A2EE-2596BB4120EF}" srcId="{5E1150B2-3E8D-414B-BDB0-A212740725B6}" destId="{3CF4D9AD-4C2A-4E44-AC8F-93041D9DC0E0}" srcOrd="0" destOrd="0" parTransId="{C25A78B1-B413-4DCF-A02F-54EC1C0E0073}" sibTransId="{AF75C35B-B32C-4DDD-8CB7-109F3DD022E9}"/>
    <dgm:cxn modelId="{6AE3A46D-EA3E-4D86-A776-2CC6C91D37D4}" type="presOf" srcId="{3CF4D9AD-4C2A-4E44-AC8F-93041D9DC0E0}" destId="{3BCA830D-FA23-456B-8F2F-5704419820C8}" srcOrd="0" destOrd="0" presId="urn:microsoft.com/office/officeart/2005/8/layout/pList2"/>
    <dgm:cxn modelId="{97C9FE38-77E9-4CC2-BC8A-06A97B9D972F}" srcId="{5E1150B2-3E8D-414B-BDB0-A212740725B6}" destId="{EC641E44-5361-483E-B243-6779CFAA0DE0}" srcOrd="1" destOrd="0" parTransId="{25A0E3EC-FB87-4BDC-933F-7E6E9C7D203C}" sibTransId="{265650CD-B37B-4DEA-9F1E-5666C314C1B9}"/>
    <dgm:cxn modelId="{32475E49-F5F0-4A5E-9EF2-2D76C0EE8320}" srcId="{5E1150B2-3E8D-414B-BDB0-A212740725B6}" destId="{91DD7CEB-6478-4CB0-BEA5-3BDBE9ADE64F}" srcOrd="2" destOrd="0" parTransId="{3D2725F4-4BF0-4D43-943A-676BB83C7C54}" sibTransId="{F85C14D8-9A19-481F-84C0-53A988B9E36A}"/>
    <dgm:cxn modelId="{26C0ADCA-8EC2-4FC6-BC86-60C1E92160AA}" type="presOf" srcId="{265650CD-B37B-4DEA-9F1E-5666C314C1B9}" destId="{2091A891-3586-4451-8029-C202E93A4CDA}" srcOrd="0" destOrd="0" presId="urn:microsoft.com/office/officeart/2005/8/layout/pList2"/>
    <dgm:cxn modelId="{214A3D49-7DCE-4293-840C-868FE806EE7B}" type="presOf" srcId="{AF75C35B-B32C-4DDD-8CB7-109F3DD022E9}" destId="{CA0EC2BE-C0B2-431D-B8CA-5AE6418341A8}" srcOrd="0" destOrd="0" presId="urn:microsoft.com/office/officeart/2005/8/layout/pList2"/>
    <dgm:cxn modelId="{6660EFA4-B6F5-40BE-B66E-8BD509EF4CD7}" type="presOf" srcId="{91DD7CEB-6478-4CB0-BEA5-3BDBE9ADE64F}" destId="{AD909219-F9CE-43DF-B39E-0E12A74D5891}" srcOrd="0" destOrd="0" presId="urn:microsoft.com/office/officeart/2005/8/layout/pList2"/>
    <dgm:cxn modelId="{8EC75039-FD5F-479E-9EB9-B2928ACCC0A9}" srcId="{5E1150B2-3E8D-414B-BDB0-A212740725B6}" destId="{9E37C404-4953-46AA-820C-6F95A0D186E4}" srcOrd="3" destOrd="0" parTransId="{45538DB2-2F99-45ED-B5FE-57FA662FDA90}" sibTransId="{B92C5357-A5DB-46B5-AD8C-BEEB8797FE3B}"/>
    <dgm:cxn modelId="{4E4A26CA-DB8F-457F-8F84-E996D1722879}" type="presOf" srcId="{5E1150B2-3E8D-414B-BDB0-A212740725B6}" destId="{6DBFDEA0-6B0A-4C00-9D0A-ADA56F4C4DBD}" srcOrd="0" destOrd="0" presId="urn:microsoft.com/office/officeart/2005/8/layout/pList2"/>
    <dgm:cxn modelId="{E2236846-4608-4947-87E0-B2EA1EE0BA7A}" type="presOf" srcId="{B92C5357-A5DB-46B5-AD8C-BEEB8797FE3B}" destId="{C14BD63F-48D8-40B3-8EB4-6D4B110529C6}" srcOrd="0" destOrd="0" presId="urn:microsoft.com/office/officeart/2005/8/layout/pList2"/>
    <dgm:cxn modelId="{F6FABBD2-E7EE-4EEE-B10D-69970F2FBFF4}" type="presOf" srcId="{F85C14D8-9A19-481F-84C0-53A988B9E36A}" destId="{882F3717-630A-43E0-874E-C85BD374C12E}" srcOrd="0" destOrd="0" presId="urn:microsoft.com/office/officeart/2005/8/layout/pList2"/>
    <dgm:cxn modelId="{C0D922CA-CC3D-4A60-9A2E-1AA91286D074}" type="presOf" srcId="{EC641E44-5361-483E-B243-6779CFAA0DE0}" destId="{2519132D-CB45-4DC2-A81F-B4FEE1DEA215}" srcOrd="0" destOrd="0" presId="urn:microsoft.com/office/officeart/2005/8/layout/pList2"/>
    <dgm:cxn modelId="{D07416E2-BFD9-4042-8A2D-37F5A0C5A63E}" type="presOf" srcId="{9D4EC933-BE68-4C75-B888-DF74B1819605}" destId="{2C148657-B8D4-40C7-8998-F3248DEB865D}" srcOrd="0" destOrd="0" presId="urn:microsoft.com/office/officeart/2005/8/layout/pList2"/>
    <dgm:cxn modelId="{4826BCA3-39D2-4E70-ABAA-0BE4B812C5F4}" srcId="{5E1150B2-3E8D-414B-BDB0-A212740725B6}" destId="{9D4EC933-BE68-4C75-B888-DF74B1819605}" srcOrd="4" destOrd="0" parTransId="{FBD6BF09-7935-4535-A095-911A35722D2F}" sibTransId="{1569CB26-F578-4A49-B3C7-5FBCD278C456}"/>
    <dgm:cxn modelId="{ADBB9E84-5003-41DD-88EA-262AA451768F}" type="presOf" srcId="{9E37C404-4953-46AA-820C-6F95A0D186E4}" destId="{A11030CE-2D7C-4DE6-8CB8-763BEA1DEEB4}" srcOrd="0" destOrd="0" presId="urn:microsoft.com/office/officeart/2005/8/layout/pList2"/>
    <dgm:cxn modelId="{6ED46CCE-0C01-4C3A-BAF7-544F68A6F626}" type="presParOf" srcId="{6DBFDEA0-6B0A-4C00-9D0A-ADA56F4C4DBD}" destId="{2DE676A0-9546-48CB-8B3E-FF0EF946BE0C}" srcOrd="0" destOrd="0" presId="urn:microsoft.com/office/officeart/2005/8/layout/pList2"/>
    <dgm:cxn modelId="{71106FEA-F9DE-4051-985A-94D85260D7B5}" type="presParOf" srcId="{6DBFDEA0-6B0A-4C00-9D0A-ADA56F4C4DBD}" destId="{FE02DE41-E067-4299-8C26-C388EBAFAA56}" srcOrd="1" destOrd="0" presId="urn:microsoft.com/office/officeart/2005/8/layout/pList2"/>
    <dgm:cxn modelId="{60B27889-A129-4020-8051-3E45139697A0}" type="presParOf" srcId="{FE02DE41-E067-4299-8C26-C388EBAFAA56}" destId="{18961E0E-5022-4F32-ADEB-18D959720340}" srcOrd="0" destOrd="0" presId="urn:microsoft.com/office/officeart/2005/8/layout/pList2"/>
    <dgm:cxn modelId="{A39E4B71-4AFB-4619-8BEB-4186B7EFF062}" type="presParOf" srcId="{18961E0E-5022-4F32-ADEB-18D959720340}" destId="{3BCA830D-FA23-456B-8F2F-5704419820C8}" srcOrd="0" destOrd="0" presId="urn:microsoft.com/office/officeart/2005/8/layout/pList2"/>
    <dgm:cxn modelId="{76CCA0A5-56C9-4845-A072-D06DD6325E75}" type="presParOf" srcId="{18961E0E-5022-4F32-ADEB-18D959720340}" destId="{14EE8F52-A879-4038-8519-4A238F992DEF}" srcOrd="1" destOrd="0" presId="urn:microsoft.com/office/officeart/2005/8/layout/pList2"/>
    <dgm:cxn modelId="{9D475315-0834-4D89-92F3-9090EE86DBFB}" type="presParOf" srcId="{18961E0E-5022-4F32-ADEB-18D959720340}" destId="{68633230-A73D-4838-A7FE-EC205CBA56CA}" srcOrd="2" destOrd="0" presId="urn:microsoft.com/office/officeart/2005/8/layout/pList2"/>
    <dgm:cxn modelId="{29BDFDA4-8DC3-42B1-9D3D-2A0B8D0BE5FD}" type="presParOf" srcId="{FE02DE41-E067-4299-8C26-C388EBAFAA56}" destId="{CA0EC2BE-C0B2-431D-B8CA-5AE6418341A8}" srcOrd="1" destOrd="0" presId="urn:microsoft.com/office/officeart/2005/8/layout/pList2"/>
    <dgm:cxn modelId="{43A6374A-017F-459B-84A8-FBB7E39F61B9}" type="presParOf" srcId="{FE02DE41-E067-4299-8C26-C388EBAFAA56}" destId="{B84940B7-7332-4B28-A434-78EB5D7751A5}" srcOrd="2" destOrd="0" presId="urn:microsoft.com/office/officeart/2005/8/layout/pList2"/>
    <dgm:cxn modelId="{3978627F-40EF-44BD-B163-FC04FD6D7B15}" type="presParOf" srcId="{B84940B7-7332-4B28-A434-78EB5D7751A5}" destId="{2519132D-CB45-4DC2-A81F-B4FEE1DEA215}" srcOrd="0" destOrd="0" presId="urn:microsoft.com/office/officeart/2005/8/layout/pList2"/>
    <dgm:cxn modelId="{14CDC084-C99E-4E67-A131-5A8ACEEC5801}" type="presParOf" srcId="{B84940B7-7332-4B28-A434-78EB5D7751A5}" destId="{1BFBB2BD-435D-4CD6-991C-303CBC9E19F9}" srcOrd="1" destOrd="0" presId="urn:microsoft.com/office/officeart/2005/8/layout/pList2"/>
    <dgm:cxn modelId="{6DA7F66C-9014-4D86-A8BA-A9B65A2D611D}" type="presParOf" srcId="{B84940B7-7332-4B28-A434-78EB5D7751A5}" destId="{9CEE01F7-1F0C-4C6F-B3E3-6AA816404E44}" srcOrd="2" destOrd="0" presId="urn:microsoft.com/office/officeart/2005/8/layout/pList2"/>
    <dgm:cxn modelId="{9F5D0A9E-AB9C-42B4-8BD2-D249504483B0}" type="presParOf" srcId="{FE02DE41-E067-4299-8C26-C388EBAFAA56}" destId="{2091A891-3586-4451-8029-C202E93A4CDA}" srcOrd="3" destOrd="0" presId="urn:microsoft.com/office/officeart/2005/8/layout/pList2"/>
    <dgm:cxn modelId="{B99127A3-2787-4932-BE48-CF8094991156}" type="presParOf" srcId="{FE02DE41-E067-4299-8C26-C388EBAFAA56}" destId="{7A9F5501-4215-442A-A877-B16246758DBA}" srcOrd="4" destOrd="0" presId="urn:microsoft.com/office/officeart/2005/8/layout/pList2"/>
    <dgm:cxn modelId="{16982DE1-EA60-4C79-A03A-73502C59BB51}" type="presParOf" srcId="{7A9F5501-4215-442A-A877-B16246758DBA}" destId="{AD909219-F9CE-43DF-B39E-0E12A74D5891}" srcOrd="0" destOrd="0" presId="urn:microsoft.com/office/officeart/2005/8/layout/pList2"/>
    <dgm:cxn modelId="{057E9964-F7A6-40BF-904F-D998453B2F96}" type="presParOf" srcId="{7A9F5501-4215-442A-A877-B16246758DBA}" destId="{81B72E54-F8C7-4529-978E-68C489015D0C}" srcOrd="1" destOrd="0" presId="urn:microsoft.com/office/officeart/2005/8/layout/pList2"/>
    <dgm:cxn modelId="{88D8412B-6EF4-4502-9D96-D1AA0328A408}" type="presParOf" srcId="{7A9F5501-4215-442A-A877-B16246758DBA}" destId="{5E524670-22C3-4BE9-8D0F-130F00563464}" srcOrd="2" destOrd="0" presId="urn:microsoft.com/office/officeart/2005/8/layout/pList2"/>
    <dgm:cxn modelId="{841B4F60-BD45-4518-9374-2F98B19EED41}" type="presParOf" srcId="{FE02DE41-E067-4299-8C26-C388EBAFAA56}" destId="{882F3717-630A-43E0-874E-C85BD374C12E}" srcOrd="5" destOrd="0" presId="urn:microsoft.com/office/officeart/2005/8/layout/pList2"/>
    <dgm:cxn modelId="{64E4D147-AEDF-4E1B-BFF2-B9C39F83E244}" type="presParOf" srcId="{FE02DE41-E067-4299-8C26-C388EBAFAA56}" destId="{8E66F3D0-8F3C-4A37-876C-4B7257E7C93A}" srcOrd="6" destOrd="0" presId="urn:microsoft.com/office/officeart/2005/8/layout/pList2"/>
    <dgm:cxn modelId="{301132B5-9B0C-4E7C-8E26-1FB8E3006F86}" type="presParOf" srcId="{8E66F3D0-8F3C-4A37-876C-4B7257E7C93A}" destId="{A11030CE-2D7C-4DE6-8CB8-763BEA1DEEB4}" srcOrd="0" destOrd="0" presId="urn:microsoft.com/office/officeart/2005/8/layout/pList2"/>
    <dgm:cxn modelId="{2A9DA88F-ED44-48C4-9512-095CAD47B4E2}" type="presParOf" srcId="{8E66F3D0-8F3C-4A37-876C-4B7257E7C93A}" destId="{4DA48098-6AE3-4BCF-99E0-3647555FD7B8}" srcOrd="1" destOrd="0" presId="urn:microsoft.com/office/officeart/2005/8/layout/pList2"/>
    <dgm:cxn modelId="{B2C463C0-BFEF-4057-9864-3D9B1CD27100}" type="presParOf" srcId="{8E66F3D0-8F3C-4A37-876C-4B7257E7C93A}" destId="{4F8AD552-9791-4B1F-8652-3737B98A9A02}" srcOrd="2" destOrd="0" presId="urn:microsoft.com/office/officeart/2005/8/layout/pList2"/>
    <dgm:cxn modelId="{F3165531-B0C5-4692-AFE6-76568ECBBE6F}" type="presParOf" srcId="{FE02DE41-E067-4299-8C26-C388EBAFAA56}" destId="{C14BD63F-48D8-40B3-8EB4-6D4B110529C6}" srcOrd="7" destOrd="0" presId="urn:microsoft.com/office/officeart/2005/8/layout/pList2"/>
    <dgm:cxn modelId="{359BA852-20DC-4D6E-8C6C-87A99F51F85D}" type="presParOf" srcId="{FE02DE41-E067-4299-8C26-C388EBAFAA56}" destId="{BF95D211-5BCC-428E-A571-1F7F10680A8C}" srcOrd="8" destOrd="0" presId="urn:microsoft.com/office/officeart/2005/8/layout/pList2"/>
    <dgm:cxn modelId="{8A2648E0-52F1-4DB2-9D32-601BC65718AD}" type="presParOf" srcId="{BF95D211-5BCC-428E-A571-1F7F10680A8C}" destId="{2C148657-B8D4-40C7-8998-F3248DEB865D}" srcOrd="0" destOrd="0" presId="urn:microsoft.com/office/officeart/2005/8/layout/pList2"/>
    <dgm:cxn modelId="{C5AB3FF8-F755-4423-8C22-0AF0D02FFDEC}" type="presParOf" srcId="{BF95D211-5BCC-428E-A571-1F7F10680A8C}" destId="{06346B24-D6B5-40D0-A615-4D90F4C5E564}" srcOrd="1" destOrd="0" presId="urn:microsoft.com/office/officeart/2005/8/layout/pList2"/>
    <dgm:cxn modelId="{233AC620-F227-4CCA-AFAB-66E2BF6C57BD}" type="presParOf" srcId="{BF95D211-5BCC-428E-A571-1F7F10680A8C}" destId="{C3CA0800-0285-4FF9-A7E3-DFF7BC703F5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6B669-D908-48CA-B4AC-3B537EE6F192}">
      <dsp:nvSpPr>
        <dsp:cNvPr id="0" name=""/>
        <dsp:cNvSpPr/>
      </dsp:nvSpPr>
      <dsp:spPr>
        <a:xfrm rot="5400000">
          <a:off x="-259305" y="260911"/>
          <a:ext cx="1728702" cy="12100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BRAIN</a:t>
          </a:r>
          <a:endParaRPr lang="en-GB" sz="2400" kern="1200" dirty="0"/>
        </a:p>
      </dsp:txBody>
      <dsp:txXfrm rot="-5400000">
        <a:off x="1" y="606652"/>
        <a:ext cx="1210091" cy="518611"/>
      </dsp:txXfrm>
    </dsp:sp>
    <dsp:sp modelId="{60EE56B2-CAC9-4491-9728-4A802F9AC6D8}">
      <dsp:nvSpPr>
        <dsp:cNvPr id="0" name=""/>
        <dsp:cNvSpPr/>
      </dsp:nvSpPr>
      <dsp:spPr>
        <a:xfrm rot="5400000">
          <a:off x="2814446" y="-1604354"/>
          <a:ext cx="1123656" cy="43323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Stress</a:t>
          </a:r>
          <a:endParaRPr lang="en-GB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Anxiety</a:t>
          </a:r>
          <a:endParaRPr lang="en-GB" sz="2700" kern="1200" dirty="0"/>
        </a:p>
      </dsp:txBody>
      <dsp:txXfrm rot="-5400000">
        <a:off x="1210091" y="54853"/>
        <a:ext cx="4277514" cy="1013952"/>
      </dsp:txXfrm>
    </dsp:sp>
    <dsp:sp modelId="{C5042E89-D09B-4709-BFC3-051C9F43C555}">
      <dsp:nvSpPr>
        <dsp:cNvPr id="0" name=""/>
        <dsp:cNvSpPr/>
      </dsp:nvSpPr>
      <dsp:spPr>
        <a:xfrm rot="5400000">
          <a:off x="-259305" y="1796841"/>
          <a:ext cx="1728702" cy="1210091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>
              <a:solidFill>
                <a:schemeClr val="tx1"/>
              </a:solidFill>
            </a:rPr>
            <a:t>mechanism</a:t>
          </a:r>
          <a:endParaRPr lang="en-GB" sz="1900" b="1" kern="1200" dirty="0">
            <a:solidFill>
              <a:schemeClr val="tx1"/>
            </a:solidFill>
          </a:endParaRPr>
        </a:p>
      </dsp:txBody>
      <dsp:txXfrm rot="-5400000">
        <a:off x="1" y="2142582"/>
        <a:ext cx="1210091" cy="518611"/>
      </dsp:txXfrm>
    </dsp:sp>
    <dsp:sp modelId="{D1BC8D48-0342-463D-AA34-6DAF83032071}">
      <dsp:nvSpPr>
        <dsp:cNvPr id="0" name=""/>
        <dsp:cNvSpPr/>
      </dsp:nvSpPr>
      <dsp:spPr>
        <a:xfrm rot="5400000">
          <a:off x="2814446" y="-66818"/>
          <a:ext cx="1123656" cy="43323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Cortisol/adrenalin etc.</a:t>
          </a:r>
          <a:endParaRPr lang="en-GB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??????</a:t>
          </a:r>
          <a:endParaRPr lang="en-GB" sz="2700" kern="1200" dirty="0"/>
        </a:p>
      </dsp:txBody>
      <dsp:txXfrm rot="-5400000">
        <a:off x="1210091" y="1592389"/>
        <a:ext cx="4277514" cy="1013952"/>
      </dsp:txXfrm>
    </dsp:sp>
    <dsp:sp modelId="{E5053D7D-DF4F-4D5F-88B0-06054E73CDFA}">
      <dsp:nvSpPr>
        <dsp:cNvPr id="0" name=""/>
        <dsp:cNvSpPr/>
      </dsp:nvSpPr>
      <dsp:spPr>
        <a:xfrm rot="5400000">
          <a:off x="-259305" y="3332772"/>
          <a:ext cx="1728702" cy="12100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GUT</a:t>
          </a:r>
          <a:endParaRPr lang="en-GB" sz="2400" kern="1200" dirty="0"/>
        </a:p>
      </dsp:txBody>
      <dsp:txXfrm rot="-5400000">
        <a:off x="1" y="3678513"/>
        <a:ext cx="1210091" cy="518611"/>
      </dsp:txXfrm>
    </dsp:sp>
    <dsp:sp modelId="{F25FDE72-A6B1-4950-88BC-4C26FFC65FB6}">
      <dsp:nvSpPr>
        <dsp:cNvPr id="0" name=""/>
        <dsp:cNvSpPr/>
      </dsp:nvSpPr>
      <dsp:spPr>
        <a:xfrm rot="5400000">
          <a:off x="2814446" y="1469112"/>
          <a:ext cx="1123656" cy="43323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Gastrointestinal symptoms</a:t>
          </a:r>
          <a:endParaRPr lang="en-GB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IBS</a:t>
          </a:r>
          <a:endParaRPr lang="en-GB" sz="2700" kern="1200" dirty="0"/>
        </a:p>
      </dsp:txBody>
      <dsp:txXfrm rot="-5400000">
        <a:off x="1210091" y="3128319"/>
        <a:ext cx="4277514" cy="10139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B7B43-ADBA-4B72-AF98-4E9FF1E04C2D}">
      <dsp:nvSpPr>
        <dsp:cNvPr id="0" name=""/>
        <dsp:cNvSpPr/>
      </dsp:nvSpPr>
      <dsp:spPr>
        <a:xfrm rot="5400000" flipH="1">
          <a:off x="-260291" y="260291"/>
          <a:ext cx="1724798" cy="1204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BRAIN</a:t>
          </a:r>
          <a:endParaRPr lang="en-GB" sz="2400" kern="1200" dirty="0"/>
        </a:p>
      </dsp:txBody>
      <dsp:txXfrm rot="-5400000">
        <a:off x="1" y="602107"/>
        <a:ext cx="1204215" cy="520583"/>
      </dsp:txXfrm>
    </dsp:sp>
    <dsp:sp modelId="{730B1467-847A-43F6-9A46-064B3B382360}">
      <dsp:nvSpPr>
        <dsp:cNvPr id="0" name=""/>
        <dsp:cNvSpPr/>
      </dsp:nvSpPr>
      <dsp:spPr>
        <a:xfrm rot="5400000">
          <a:off x="2812584" y="-1010985"/>
          <a:ext cx="1118200" cy="43349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Schizophrenia</a:t>
          </a:r>
          <a:endParaRPr lang="en-GB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Depression/anxiety</a:t>
          </a:r>
          <a:endParaRPr lang="en-GB" sz="2700" kern="1200" dirty="0"/>
        </a:p>
      </dsp:txBody>
      <dsp:txXfrm rot="-5400000">
        <a:off x="1204215" y="651970"/>
        <a:ext cx="4280352" cy="1009028"/>
      </dsp:txXfrm>
    </dsp:sp>
    <dsp:sp modelId="{918A2595-280D-4183-A7A2-C2A68B82E7C1}">
      <dsp:nvSpPr>
        <dsp:cNvPr id="0" name=""/>
        <dsp:cNvSpPr/>
      </dsp:nvSpPr>
      <dsp:spPr>
        <a:xfrm rot="5400000" flipH="1">
          <a:off x="-258046" y="1790362"/>
          <a:ext cx="1720308" cy="1204215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>
              <a:solidFill>
                <a:schemeClr val="tx1"/>
              </a:solidFill>
            </a:rPr>
            <a:t>mechanism</a:t>
          </a:r>
          <a:endParaRPr lang="en-GB" sz="1900" b="1" kern="1200" dirty="0">
            <a:solidFill>
              <a:schemeClr val="tx1"/>
            </a:solidFill>
          </a:endParaRPr>
        </a:p>
      </dsp:txBody>
      <dsp:txXfrm rot="-5400000">
        <a:off x="1" y="2134423"/>
        <a:ext cx="1204215" cy="516093"/>
      </dsp:txXfrm>
    </dsp:sp>
    <dsp:sp modelId="{0037EF17-8157-451C-9492-ABD7F6EBAEB0}">
      <dsp:nvSpPr>
        <dsp:cNvPr id="0" name=""/>
        <dsp:cNvSpPr/>
      </dsp:nvSpPr>
      <dsp:spPr>
        <a:xfrm rot="5400000">
          <a:off x="2812584" y="518796"/>
          <a:ext cx="1118200" cy="43349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???</a:t>
          </a:r>
          <a:endParaRPr lang="en-GB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???</a:t>
          </a:r>
          <a:endParaRPr lang="en-GB" sz="2700" kern="1200" dirty="0"/>
        </a:p>
      </dsp:txBody>
      <dsp:txXfrm rot="-5400000">
        <a:off x="1204215" y="2181751"/>
        <a:ext cx="4280352" cy="1009028"/>
      </dsp:txXfrm>
    </dsp:sp>
    <dsp:sp modelId="{D3F8F536-4C7C-46A8-AFBF-E9344C11526F}">
      <dsp:nvSpPr>
        <dsp:cNvPr id="0" name=""/>
        <dsp:cNvSpPr/>
      </dsp:nvSpPr>
      <dsp:spPr>
        <a:xfrm rot="5400000" flipH="1">
          <a:off x="-258046" y="3318187"/>
          <a:ext cx="1720308" cy="1204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GUT</a:t>
          </a:r>
          <a:endParaRPr lang="en-GB" sz="2400" kern="1200" dirty="0"/>
        </a:p>
      </dsp:txBody>
      <dsp:txXfrm rot="-5400000">
        <a:off x="1" y="3662248"/>
        <a:ext cx="1204215" cy="516093"/>
      </dsp:txXfrm>
    </dsp:sp>
    <dsp:sp modelId="{6292B81E-F437-4163-A1F4-719B4C8AE762}">
      <dsp:nvSpPr>
        <dsp:cNvPr id="0" name=""/>
        <dsp:cNvSpPr/>
      </dsp:nvSpPr>
      <dsp:spPr>
        <a:xfrm rot="5400000">
          <a:off x="2775781" y="2027144"/>
          <a:ext cx="1118200" cy="43349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Coeliac disease</a:t>
          </a:r>
          <a:endParaRPr lang="en-GB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700" kern="1200" dirty="0" smtClean="0"/>
            <a:t>IBS</a:t>
          </a:r>
          <a:endParaRPr lang="en-GB" sz="2700" kern="1200" dirty="0"/>
        </a:p>
      </dsp:txBody>
      <dsp:txXfrm rot="-5400000">
        <a:off x="1167412" y="3690099"/>
        <a:ext cx="4280352" cy="10090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4D50F-18F5-4899-99E0-8E5ED7D722D6}">
      <dsp:nvSpPr>
        <dsp:cNvPr id="0" name=""/>
        <dsp:cNvSpPr/>
      </dsp:nvSpPr>
      <dsp:spPr>
        <a:xfrm>
          <a:off x="332782" y="-14372"/>
          <a:ext cx="5918864" cy="5918864"/>
        </a:xfrm>
        <a:prstGeom prst="circularArrow">
          <a:avLst>
            <a:gd name="adj1" fmla="val 5274"/>
            <a:gd name="adj2" fmla="val 312630"/>
            <a:gd name="adj3" fmla="val 14244741"/>
            <a:gd name="adj4" fmla="val 17117305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D7F63-082D-4384-BF70-6E1914088189}">
      <dsp:nvSpPr>
        <dsp:cNvPr id="0" name=""/>
        <dsp:cNvSpPr/>
      </dsp:nvSpPr>
      <dsp:spPr>
        <a:xfrm>
          <a:off x="2177658" y="-124848"/>
          <a:ext cx="2229111" cy="135061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baseline="0" dirty="0" smtClean="0"/>
            <a:t>Microbiome</a:t>
          </a:r>
          <a:endParaRPr lang="en-GB" sz="2800" kern="1200" baseline="0" dirty="0"/>
        </a:p>
      </dsp:txBody>
      <dsp:txXfrm>
        <a:off x="2243589" y="-58917"/>
        <a:ext cx="2097249" cy="1218749"/>
      </dsp:txXfrm>
    </dsp:sp>
    <dsp:sp modelId="{5FB600D4-782B-47FC-A373-C727010337FD}">
      <dsp:nvSpPr>
        <dsp:cNvPr id="0" name=""/>
        <dsp:cNvSpPr/>
      </dsp:nvSpPr>
      <dsp:spPr>
        <a:xfrm>
          <a:off x="3974931" y="1175940"/>
          <a:ext cx="2687045" cy="1533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Gastrointestinal symptoms</a:t>
          </a:r>
          <a:endParaRPr lang="en-GB" sz="2000" kern="1200" dirty="0"/>
        </a:p>
      </dsp:txBody>
      <dsp:txXfrm>
        <a:off x="4049801" y="1250810"/>
        <a:ext cx="2537305" cy="1383976"/>
      </dsp:txXfrm>
    </dsp:sp>
    <dsp:sp modelId="{B0B52200-FBDB-4A17-BB51-27794F2FBD29}">
      <dsp:nvSpPr>
        <dsp:cNvPr id="0" name=""/>
        <dsp:cNvSpPr/>
      </dsp:nvSpPr>
      <dsp:spPr>
        <a:xfrm>
          <a:off x="3985492" y="2936460"/>
          <a:ext cx="2665922" cy="1653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Hormones, neurotransmitters, vitamins, immune system</a:t>
          </a:r>
          <a:endParaRPr lang="en-GB" sz="1600" kern="1200" dirty="0"/>
        </a:p>
      </dsp:txBody>
      <dsp:txXfrm>
        <a:off x="4066210" y="3017178"/>
        <a:ext cx="2504486" cy="1492083"/>
      </dsp:txXfrm>
    </dsp:sp>
    <dsp:sp modelId="{1C762566-D3F6-483E-98E1-694E47CB6DAA}">
      <dsp:nvSpPr>
        <dsp:cNvPr id="0" name=""/>
        <dsp:cNvSpPr/>
      </dsp:nvSpPr>
      <dsp:spPr>
        <a:xfrm>
          <a:off x="2007094" y="4670403"/>
          <a:ext cx="2463785" cy="13647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Inflammation</a:t>
          </a:r>
          <a:endParaRPr lang="en-GB" sz="2000" kern="1200" dirty="0"/>
        </a:p>
      </dsp:txBody>
      <dsp:txXfrm>
        <a:off x="2073716" y="4737025"/>
        <a:ext cx="2330541" cy="1231512"/>
      </dsp:txXfrm>
    </dsp:sp>
    <dsp:sp modelId="{4AD89236-091D-4832-ABEE-677B50288CA3}">
      <dsp:nvSpPr>
        <dsp:cNvPr id="0" name=""/>
        <dsp:cNvSpPr/>
      </dsp:nvSpPr>
      <dsp:spPr>
        <a:xfrm>
          <a:off x="-190837" y="3001180"/>
          <a:ext cx="2700714" cy="15240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Stress/anxiety mental-health</a:t>
          </a:r>
          <a:endParaRPr lang="en-GB" sz="2000" kern="1200" dirty="0"/>
        </a:p>
      </dsp:txBody>
      <dsp:txXfrm>
        <a:off x="-116437" y="3075580"/>
        <a:ext cx="2551914" cy="1375295"/>
      </dsp:txXfrm>
    </dsp:sp>
    <dsp:sp modelId="{242857C1-BBE6-4843-B0EE-0DCC53D796B1}">
      <dsp:nvSpPr>
        <dsp:cNvPr id="0" name=""/>
        <dsp:cNvSpPr/>
      </dsp:nvSpPr>
      <dsp:spPr>
        <a:xfrm>
          <a:off x="-180818" y="1140741"/>
          <a:ext cx="2680675" cy="15692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Production of cortisol, adrenalin etc. </a:t>
          </a:r>
          <a:endParaRPr lang="en-GB" sz="2000" kern="1200" dirty="0"/>
        </a:p>
      </dsp:txBody>
      <dsp:txXfrm>
        <a:off x="-104214" y="1217345"/>
        <a:ext cx="2527467" cy="1416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C5416-E20F-421A-BCC9-33FC5B528BE1}">
      <dsp:nvSpPr>
        <dsp:cNvPr id="0" name=""/>
        <dsp:cNvSpPr/>
      </dsp:nvSpPr>
      <dsp:spPr>
        <a:xfrm>
          <a:off x="615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Healthy women</a:t>
          </a:r>
          <a:endParaRPr lang="en-GB" sz="3000" kern="1200" dirty="0"/>
        </a:p>
      </dsp:txBody>
      <dsp:txXfrm rot="16200000">
        <a:off x="-1037070" y="2158725"/>
        <a:ext cx="2604801" cy="529431"/>
      </dsp:txXfrm>
    </dsp:sp>
    <dsp:sp modelId="{D7B375DA-37C0-49E2-BD84-8E31FE707DFF}">
      <dsp:nvSpPr>
        <dsp:cNvPr id="0" name=""/>
        <dsp:cNvSpPr/>
      </dsp:nvSpPr>
      <dsp:spPr>
        <a:xfrm>
          <a:off x="530046" y="1121039"/>
          <a:ext cx="1972131" cy="31765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0" bIns="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Fermented probiotic drink  </a:t>
          </a:r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4 weeks</a:t>
          </a:r>
          <a:endParaRPr lang="en-GB" sz="3400" kern="1200" dirty="0"/>
        </a:p>
      </dsp:txBody>
      <dsp:txXfrm>
        <a:off x="530046" y="1121039"/>
        <a:ext cx="1972131" cy="3176587"/>
      </dsp:txXfrm>
    </dsp:sp>
    <dsp:sp modelId="{3824FEB0-F43B-4457-B4FA-1E370239E247}">
      <dsp:nvSpPr>
        <dsp:cNvPr id="0" name=""/>
        <dsp:cNvSpPr/>
      </dsp:nvSpPr>
      <dsp:spPr>
        <a:xfrm>
          <a:off x="2740421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task</a:t>
          </a:r>
          <a:endParaRPr lang="en-GB" sz="3000" kern="1200" dirty="0"/>
        </a:p>
      </dsp:txBody>
      <dsp:txXfrm rot="16200000">
        <a:off x="1702736" y="2158725"/>
        <a:ext cx="2604801" cy="529431"/>
      </dsp:txXfrm>
    </dsp:sp>
    <dsp:sp modelId="{974C4C60-D69F-49AC-870F-E6E86D6B75E0}">
      <dsp:nvSpPr>
        <dsp:cNvPr id="0" name=""/>
        <dsp:cNvSpPr/>
      </dsp:nvSpPr>
      <dsp:spPr>
        <a:xfrm rot="5400000">
          <a:off x="2520299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A0C25-3471-4345-B9AA-4347A6112A24}">
      <dsp:nvSpPr>
        <dsp:cNvPr id="0" name=""/>
        <dsp:cNvSpPr/>
      </dsp:nvSpPr>
      <dsp:spPr>
        <a:xfrm>
          <a:off x="3269853" y="1121039"/>
          <a:ext cx="1972131" cy="31765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0" bIns="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Viewing negative emotions</a:t>
          </a:r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400" kern="1200" dirty="0"/>
        </a:p>
      </dsp:txBody>
      <dsp:txXfrm>
        <a:off x="3269853" y="1121039"/>
        <a:ext cx="1972131" cy="3176587"/>
      </dsp:txXfrm>
    </dsp:sp>
    <dsp:sp modelId="{52FFBB5A-341E-404E-AF75-C8F266FC9AD1}">
      <dsp:nvSpPr>
        <dsp:cNvPr id="0" name=""/>
        <dsp:cNvSpPr/>
      </dsp:nvSpPr>
      <dsp:spPr>
        <a:xfrm>
          <a:off x="5480228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fMRI</a:t>
          </a:r>
          <a:endParaRPr lang="en-GB" sz="3000" kern="1200" dirty="0"/>
        </a:p>
      </dsp:txBody>
      <dsp:txXfrm rot="16200000">
        <a:off x="4442543" y="2158725"/>
        <a:ext cx="2604801" cy="529431"/>
      </dsp:txXfrm>
    </dsp:sp>
    <dsp:sp modelId="{972F57A4-139C-484C-985E-140F93CDD2E4}">
      <dsp:nvSpPr>
        <dsp:cNvPr id="0" name=""/>
        <dsp:cNvSpPr/>
      </dsp:nvSpPr>
      <dsp:spPr>
        <a:xfrm rot="5400000">
          <a:off x="5260106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026B1-3EBD-4BF4-BBBE-87735F2CEB61}">
      <dsp:nvSpPr>
        <dsp:cNvPr id="0" name=""/>
        <dsp:cNvSpPr/>
      </dsp:nvSpPr>
      <dsp:spPr>
        <a:xfrm>
          <a:off x="6009659" y="1121039"/>
          <a:ext cx="1972131" cy="31765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0" bIns="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Decreased activity in regions processing sensation &amp; emotion</a:t>
          </a:r>
          <a:endParaRPr lang="en-GB" sz="3400" kern="1200" dirty="0"/>
        </a:p>
      </dsp:txBody>
      <dsp:txXfrm>
        <a:off x="6009659" y="1121039"/>
        <a:ext cx="1972131" cy="31765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75B4E-ADE9-42C0-893A-4D92831C1D9F}">
      <dsp:nvSpPr>
        <dsp:cNvPr id="0" name=""/>
        <dsp:cNvSpPr/>
      </dsp:nvSpPr>
      <dsp:spPr>
        <a:xfrm>
          <a:off x="1158585" y="0"/>
          <a:ext cx="5112328" cy="511232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9458B-89DC-4784-AFFA-A97A786CDA5A}">
      <dsp:nvSpPr>
        <dsp:cNvPr id="0" name=""/>
        <dsp:cNvSpPr/>
      </dsp:nvSpPr>
      <dsp:spPr>
        <a:xfrm>
          <a:off x="1644256" y="485671"/>
          <a:ext cx="1993807" cy="19938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Exclusion of artificial food colourings</a:t>
          </a:r>
          <a:endParaRPr lang="en-GB" sz="2400" kern="1200" dirty="0"/>
        </a:p>
      </dsp:txBody>
      <dsp:txXfrm>
        <a:off x="1741586" y="583001"/>
        <a:ext cx="1799147" cy="1799147"/>
      </dsp:txXfrm>
    </dsp:sp>
    <dsp:sp modelId="{4FE48A72-9C4E-4691-8A3A-203D043E67FC}">
      <dsp:nvSpPr>
        <dsp:cNvPr id="0" name=""/>
        <dsp:cNvSpPr/>
      </dsp:nvSpPr>
      <dsp:spPr>
        <a:xfrm>
          <a:off x="3791434" y="485671"/>
          <a:ext cx="1993807" cy="19938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EFA </a:t>
          </a:r>
          <a:r>
            <a:rPr lang="en-GB" sz="2400" kern="1200" dirty="0" err="1" smtClean="0"/>
            <a:t>supplemen-tation</a:t>
          </a:r>
          <a:endParaRPr lang="en-GB" sz="2400" kern="1200" dirty="0"/>
        </a:p>
      </dsp:txBody>
      <dsp:txXfrm>
        <a:off x="3888764" y="583001"/>
        <a:ext cx="1799147" cy="1799147"/>
      </dsp:txXfrm>
    </dsp:sp>
    <dsp:sp modelId="{D6E39226-0E3E-4DF2-9A3F-7F2C13C5A098}">
      <dsp:nvSpPr>
        <dsp:cNvPr id="0" name=""/>
        <dsp:cNvSpPr/>
      </dsp:nvSpPr>
      <dsp:spPr>
        <a:xfrm>
          <a:off x="1644256" y="2632848"/>
          <a:ext cx="1993807" cy="19938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Food intolerance exclusions</a:t>
          </a:r>
          <a:endParaRPr lang="en-GB" sz="2700" kern="1200" dirty="0"/>
        </a:p>
      </dsp:txBody>
      <dsp:txXfrm>
        <a:off x="1741586" y="2730178"/>
        <a:ext cx="1799147" cy="1799147"/>
      </dsp:txXfrm>
    </dsp:sp>
    <dsp:sp modelId="{EB216EB3-38CD-4FC4-82C0-6DCF44EF1A5D}">
      <dsp:nvSpPr>
        <dsp:cNvPr id="0" name=""/>
        <dsp:cNvSpPr/>
      </dsp:nvSpPr>
      <dsp:spPr>
        <a:xfrm>
          <a:off x="3791434" y="2632848"/>
          <a:ext cx="1993807" cy="19938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Few foods diet</a:t>
          </a:r>
          <a:endParaRPr lang="en-GB" sz="2700" kern="1200" dirty="0"/>
        </a:p>
      </dsp:txBody>
      <dsp:txXfrm>
        <a:off x="3888764" y="2730178"/>
        <a:ext cx="1799147" cy="17991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4CFD4-DDF0-48C0-85CD-ECD4C93CA84C}">
      <dsp:nvSpPr>
        <dsp:cNvPr id="0" name=""/>
        <dsp:cNvSpPr/>
      </dsp:nvSpPr>
      <dsp:spPr>
        <a:xfrm rot="16200000">
          <a:off x="1541065" y="-1541065"/>
          <a:ext cx="2175669" cy="5257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kern="1200" dirty="0" smtClean="0"/>
            <a:t>Exclusion of artificial food colourings</a:t>
          </a:r>
          <a:endParaRPr lang="en-GB" sz="3800" kern="1200" dirty="0"/>
        </a:p>
      </dsp:txBody>
      <dsp:txXfrm rot="5400000">
        <a:off x="0" y="0"/>
        <a:ext cx="5257800" cy="1631751"/>
      </dsp:txXfrm>
    </dsp:sp>
    <dsp:sp modelId="{ECA899A8-2B42-4F7C-AAE4-2A25C60B3233}">
      <dsp:nvSpPr>
        <dsp:cNvPr id="0" name=""/>
        <dsp:cNvSpPr/>
      </dsp:nvSpPr>
      <dsp:spPr>
        <a:xfrm>
          <a:off x="5257800" y="0"/>
          <a:ext cx="5257800" cy="217566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kern="1200" dirty="0" smtClean="0"/>
            <a:t>EFA supplementation</a:t>
          </a:r>
          <a:endParaRPr lang="en-GB" sz="3800" kern="1200" dirty="0"/>
        </a:p>
      </dsp:txBody>
      <dsp:txXfrm>
        <a:off x="5257800" y="0"/>
        <a:ext cx="5257800" cy="1631751"/>
      </dsp:txXfrm>
    </dsp:sp>
    <dsp:sp modelId="{5A9ABC12-4E77-4014-9E64-3EB3D8E63C1F}">
      <dsp:nvSpPr>
        <dsp:cNvPr id="0" name=""/>
        <dsp:cNvSpPr/>
      </dsp:nvSpPr>
      <dsp:spPr>
        <a:xfrm rot="10800000">
          <a:off x="0" y="2175669"/>
          <a:ext cx="5257800" cy="217566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kern="1200" dirty="0" smtClean="0"/>
            <a:t>Food intolerance exclusions</a:t>
          </a:r>
          <a:endParaRPr lang="en-GB" sz="3800" kern="1200" dirty="0"/>
        </a:p>
      </dsp:txBody>
      <dsp:txXfrm rot="10800000">
        <a:off x="0" y="2719586"/>
        <a:ext cx="5257800" cy="1631751"/>
      </dsp:txXfrm>
    </dsp:sp>
    <dsp:sp modelId="{671D0CB6-4398-44A2-B4E2-EBB28154E31F}">
      <dsp:nvSpPr>
        <dsp:cNvPr id="0" name=""/>
        <dsp:cNvSpPr/>
      </dsp:nvSpPr>
      <dsp:spPr>
        <a:xfrm rot="5400000">
          <a:off x="6798865" y="634603"/>
          <a:ext cx="2175669" cy="5257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kern="1200" dirty="0" smtClean="0"/>
            <a:t>Few foods diet</a:t>
          </a:r>
          <a:endParaRPr lang="en-GB" sz="3800" kern="1200" dirty="0"/>
        </a:p>
      </dsp:txBody>
      <dsp:txXfrm rot="-5400000">
        <a:off x="5257800" y="2719586"/>
        <a:ext cx="5257800" cy="1631751"/>
      </dsp:txXfrm>
    </dsp:sp>
    <dsp:sp modelId="{17885C3E-7F95-404D-ABFE-348909995816}">
      <dsp:nvSpPr>
        <dsp:cNvPr id="0" name=""/>
        <dsp:cNvSpPr/>
      </dsp:nvSpPr>
      <dsp:spPr>
        <a:xfrm>
          <a:off x="3680460" y="1631751"/>
          <a:ext cx="3154680" cy="1087834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kern="1200" dirty="0" smtClean="0"/>
            <a:t>Microbiome</a:t>
          </a:r>
          <a:endParaRPr lang="en-GB" sz="4000" kern="1200" dirty="0"/>
        </a:p>
      </dsp:txBody>
      <dsp:txXfrm>
        <a:off x="3733564" y="1684855"/>
        <a:ext cx="3048472" cy="9816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468B4-4D49-4E73-A123-ED95055848B1}">
      <dsp:nvSpPr>
        <dsp:cNvPr id="0" name=""/>
        <dsp:cNvSpPr/>
      </dsp:nvSpPr>
      <dsp:spPr>
        <a:xfrm>
          <a:off x="0" y="401161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b="1" kern="1200" dirty="0" smtClean="0"/>
            <a:t>1. Eat at least seven portions of </a:t>
          </a:r>
          <a:r>
            <a:rPr lang="en-GB" sz="2700" b="1" i="1" kern="1200" dirty="0" smtClean="0"/>
            <a:t>different</a:t>
          </a:r>
          <a:r>
            <a:rPr lang="en-GB" sz="2700" b="1" kern="1200" dirty="0" smtClean="0"/>
            <a:t> varieties of vegetables &amp; fruit</a:t>
          </a:r>
          <a:r>
            <a:rPr lang="en-GB" sz="2700" kern="1200" dirty="0" smtClean="0"/>
            <a:t> </a:t>
          </a:r>
          <a:endParaRPr lang="en-GB" sz="2700" kern="1200" dirty="0"/>
        </a:p>
      </dsp:txBody>
      <dsp:txXfrm>
        <a:off x="31613" y="432774"/>
        <a:ext cx="10452374" cy="584369"/>
      </dsp:txXfrm>
    </dsp:sp>
    <dsp:sp modelId="{292F6347-E232-48DB-93F9-A3C816F31333}">
      <dsp:nvSpPr>
        <dsp:cNvPr id="0" name=""/>
        <dsp:cNvSpPr/>
      </dsp:nvSpPr>
      <dsp:spPr>
        <a:xfrm>
          <a:off x="0" y="1126516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b="1" kern="1200" dirty="0" smtClean="0"/>
            <a:t>2. Have a 12 hour overnight break from food</a:t>
          </a:r>
          <a:r>
            <a:rPr lang="en-GB" sz="2700" kern="1200" dirty="0" smtClean="0"/>
            <a:t> </a:t>
          </a:r>
          <a:endParaRPr lang="en-GB" sz="2700" kern="1200" dirty="0"/>
        </a:p>
      </dsp:txBody>
      <dsp:txXfrm>
        <a:off x="31613" y="1158129"/>
        <a:ext cx="10452374" cy="584369"/>
      </dsp:txXfrm>
    </dsp:sp>
    <dsp:sp modelId="{6DAE74A7-FEE1-4AF7-9274-75DD25B1DA4A}">
      <dsp:nvSpPr>
        <dsp:cNvPr id="0" name=""/>
        <dsp:cNvSpPr/>
      </dsp:nvSpPr>
      <dsp:spPr>
        <a:xfrm>
          <a:off x="0" y="1851871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b="1" kern="1200" dirty="0" smtClean="0"/>
            <a:t>3. Drink a Kefir drink</a:t>
          </a:r>
          <a:endParaRPr lang="en-GB" sz="2700" kern="1200" dirty="0"/>
        </a:p>
      </dsp:txBody>
      <dsp:txXfrm>
        <a:off x="31613" y="1883484"/>
        <a:ext cx="10452374" cy="584369"/>
      </dsp:txXfrm>
    </dsp:sp>
    <dsp:sp modelId="{876E52BA-0CCA-4B5B-8D4B-7FB525E041D6}">
      <dsp:nvSpPr>
        <dsp:cNvPr id="0" name=""/>
        <dsp:cNvSpPr/>
      </dsp:nvSpPr>
      <dsp:spPr>
        <a:xfrm>
          <a:off x="0" y="2577226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b="1" kern="1200" dirty="0" smtClean="0"/>
            <a:t>4. Eat a microbiome friendly, protein rich breakfast  </a:t>
          </a:r>
          <a:endParaRPr lang="en-GB" sz="2700" kern="1200" dirty="0"/>
        </a:p>
      </dsp:txBody>
      <dsp:txXfrm>
        <a:off x="31613" y="2608839"/>
        <a:ext cx="10452374" cy="584369"/>
      </dsp:txXfrm>
    </dsp:sp>
    <dsp:sp modelId="{E7270DA0-3E1E-4A91-8A22-6596F2CDCF0B}">
      <dsp:nvSpPr>
        <dsp:cNvPr id="0" name=""/>
        <dsp:cNvSpPr/>
      </dsp:nvSpPr>
      <dsp:spPr>
        <a:xfrm>
          <a:off x="0" y="3302581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b="1" kern="1200" dirty="0" smtClean="0"/>
            <a:t>5. Exclude sugar and artificial sweeteners</a:t>
          </a:r>
          <a:r>
            <a:rPr lang="en-GB" sz="2700" kern="1200" dirty="0" smtClean="0"/>
            <a:t>  </a:t>
          </a:r>
          <a:endParaRPr lang="en-GB" sz="2700" kern="1200" dirty="0"/>
        </a:p>
      </dsp:txBody>
      <dsp:txXfrm>
        <a:off x="31613" y="3334194"/>
        <a:ext cx="10452374" cy="5843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2AE91-05F5-43ED-A1FA-F56F8AB125F4}">
      <dsp:nvSpPr>
        <dsp:cNvPr id="0" name=""/>
        <dsp:cNvSpPr/>
      </dsp:nvSpPr>
      <dsp:spPr>
        <a:xfrm>
          <a:off x="3953" y="496113"/>
          <a:ext cx="2377306" cy="833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ADHD symptoms (questionnaire) </a:t>
          </a:r>
          <a:endParaRPr lang="en-GB" sz="2300" kern="1200" dirty="0"/>
        </a:p>
      </dsp:txBody>
      <dsp:txXfrm>
        <a:off x="3953" y="496113"/>
        <a:ext cx="2377306" cy="833710"/>
      </dsp:txXfrm>
    </dsp:sp>
    <dsp:sp modelId="{35788895-0D4F-40D8-A021-9F5A99D43CD4}">
      <dsp:nvSpPr>
        <dsp:cNvPr id="0" name=""/>
        <dsp:cNvSpPr/>
      </dsp:nvSpPr>
      <dsp:spPr>
        <a:xfrm>
          <a:off x="3953" y="1329824"/>
          <a:ext cx="2377306" cy="2525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300" kern="1200" dirty="0"/>
        </a:p>
      </dsp:txBody>
      <dsp:txXfrm>
        <a:off x="3953" y="1329824"/>
        <a:ext cx="2377306" cy="2525399"/>
      </dsp:txXfrm>
    </dsp:sp>
    <dsp:sp modelId="{138EBCD0-46C2-4E75-89BB-20A6DC6CAB06}">
      <dsp:nvSpPr>
        <dsp:cNvPr id="0" name=""/>
        <dsp:cNvSpPr/>
      </dsp:nvSpPr>
      <dsp:spPr>
        <a:xfrm>
          <a:off x="2714082" y="496113"/>
          <a:ext cx="2377306" cy="833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Sleep (</a:t>
          </a:r>
          <a:r>
            <a:rPr lang="en-GB" sz="2300" kern="1200" dirty="0" err="1" smtClean="0"/>
            <a:t>actigraph</a:t>
          </a:r>
          <a:r>
            <a:rPr lang="en-GB" sz="2300" kern="1200" dirty="0" smtClean="0"/>
            <a:t> recordings)</a:t>
          </a:r>
          <a:endParaRPr lang="en-GB" sz="2300" kern="1200" dirty="0"/>
        </a:p>
      </dsp:txBody>
      <dsp:txXfrm>
        <a:off x="2714082" y="496113"/>
        <a:ext cx="2377306" cy="833710"/>
      </dsp:txXfrm>
    </dsp:sp>
    <dsp:sp modelId="{408CBC6D-95A8-4002-97AA-9DEE10A66514}">
      <dsp:nvSpPr>
        <dsp:cNvPr id="0" name=""/>
        <dsp:cNvSpPr/>
      </dsp:nvSpPr>
      <dsp:spPr>
        <a:xfrm>
          <a:off x="2714082" y="1329824"/>
          <a:ext cx="2377306" cy="2525399"/>
        </a:xfrm>
        <a:prstGeom prst="rect">
          <a:avLst/>
        </a:prstGeom>
        <a:noFill/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6A7FE6-A194-4D35-ADEC-686420E6C9BC}">
      <dsp:nvSpPr>
        <dsp:cNvPr id="0" name=""/>
        <dsp:cNvSpPr/>
      </dsp:nvSpPr>
      <dsp:spPr>
        <a:xfrm>
          <a:off x="5424211" y="496113"/>
          <a:ext cx="2377306" cy="833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Cognitive function</a:t>
          </a:r>
          <a:endParaRPr lang="en-GB" sz="2300" kern="1200" dirty="0"/>
        </a:p>
      </dsp:txBody>
      <dsp:txXfrm>
        <a:off x="5424211" y="496113"/>
        <a:ext cx="2377306" cy="833710"/>
      </dsp:txXfrm>
    </dsp:sp>
    <dsp:sp modelId="{1CEF4D9C-59B8-416C-B267-15BCD364900C}">
      <dsp:nvSpPr>
        <dsp:cNvPr id="0" name=""/>
        <dsp:cNvSpPr/>
      </dsp:nvSpPr>
      <dsp:spPr>
        <a:xfrm>
          <a:off x="5424211" y="1329824"/>
          <a:ext cx="2377306" cy="2525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B0D29-2979-4A30-A3C8-F08B84B51548}">
      <dsp:nvSpPr>
        <dsp:cNvPr id="0" name=""/>
        <dsp:cNvSpPr/>
      </dsp:nvSpPr>
      <dsp:spPr>
        <a:xfrm>
          <a:off x="8134340" y="496113"/>
          <a:ext cx="2377306" cy="833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Gut microbiota</a:t>
          </a:r>
          <a:endParaRPr lang="en-GB" sz="2300" kern="1200" dirty="0"/>
        </a:p>
      </dsp:txBody>
      <dsp:txXfrm>
        <a:off x="8134340" y="496113"/>
        <a:ext cx="2377306" cy="833710"/>
      </dsp:txXfrm>
    </dsp:sp>
    <dsp:sp modelId="{5B38B248-F33B-4AB5-A588-7E982EDAD5D7}">
      <dsp:nvSpPr>
        <dsp:cNvPr id="0" name=""/>
        <dsp:cNvSpPr/>
      </dsp:nvSpPr>
      <dsp:spPr>
        <a:xfrm>
          <a:off x="8138293" y="1328536"/>
          <a:ext cx="2377306" cy="2525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E676A0-9546-48CB-8B3E-FF0EF946BE0C}">
      <dsp:nvSpPr>
        <dsp:cNvPr id="0" name=""/>
        <dsp:cNvSpPr/>
      </dsp:nvSpPr>
      <dsp:spPr>
        <a:xfrm>
          <a:off x="0" y="-404451"/>
          <a:ext cx="10515600" cy="33588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33230-A73D-4838-A7FE-EC205CBA56CA}">
      <dsp:nvSpPr>
        <dsp:cNvPr id="0" name=""/>
        <dsp:cNvSpPr/>
      </dsp:nvSpPr>
      <dsp:spPr>
        <a:xfrm>
          <a:off x="342545" y="196879"/>
          <a:ext cx="1838786" cy="23541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A830D-FA23-456B-8F2F-5704419820C8}">
      <dsp:nvSpPr>
        <dsp:cNvPr id="0" name=""/>
        <dsp:cNvSpPr/>
      </dsp:nvSpPr>
      <dsp:spPr>
        <a:xfrm rot="10800000">
          <a:off x="315464" y="2353029"/>
          <a:ext cx="1874510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Diet</a:t>
          </a:r>
          <a:endParaRPr lang="en-GB" sz="2400" kern="1200" dirty="0"/>
        </a:p>
      </dsp:txBody>
      <dsp:txXfrm rot="10800000">
        <a:off x="373112" y="2353029"/>
        <a:ext cx="1759214" cy="2335587"/>
      </dsp:txXfrm>
    </dsp:sp>
    <dsp:sp modelId="{9CEE01F7-1F0C-4C6F-B3E3-6AA816404E44}">
      <dsp:nvSpPr>
        <dsp:cNvPr id="0" name=""/>
        <dsp:cNvSpPr/>
      </dsp:nvSpPr>
      <dsp:spPr>
        <a:xfrm>
          <a:off x="2377617" y="134599"/>
          <a:ext cx="1734483" cy="2392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9132D-CB45-4DC2-A81F-B4FEE1DEA215}">
      <dsp:nvSpPr>
        <dsp:cNvPr id="0" name=""/>
        <dsp:cNvSpPr/>
      </dsp:nvSpPr>
      <dsp:spPr>
        <a:xfrm rot="10800000">
          <a:off x="2361205" y="2362553"/>
          <a:ext cx="1767306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Probiotics</a:t>
          </a:r>
          <a:endParaRPr lang="en-GB" sz="2400" kern="1200" dirty="0"/>
        </a:p>
      </dsp:txBody>
      <dsp:txXfrm rot="10800000">
        <a:off x="2415556" y="2362553"/>
        <a:ext cx="1658604" cy="2338884"/>
      </dsp:txXfrm>
    </dsp:sp>
    <dsp:sp modelId="{5E524670-22C3-4BE9-8D0F-130F00563464}">
      <dsp:nvSpPr>
        <dsp:cNvPr id="0" name=""/>
        <dsp:cNvSpPr/>
      </dsp:nvSpPr>
      <dsp:spPr>
        <a:xfrm>
          <a:off x="4304740" y="206697"/>
          <a:ext cx="1797732" cy="23149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909219-F9CE-43DF-B39E-0E12A74D5891}">
      <dsp:nvSpPr>
        <dsp:cNvPr id="0" name=""/>
        <dsp:cNvSpPr/>
      </dsp:nvSpPr>
      <dsp:spPr>
        <a:xfrm rot="10800000">
          <a:off x="4290524" y="2343211"/>
          <a:ext cx="1826165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Exercise</a:t>
          </a:r>
          <a:endParaRPr lang="en-GB" sz="2400" kern="1200" dirty="0"/>
        </a:p>
      </dsp:txBody>
      <dsp:txXfrm rot="10800000">
        <a:off x="4346685" y="2343211"/>
        <a:ext cx="1713843" cy="2337074"/>
      </dsp:txXfrm>
    </dsp:sp>
    <dsp:sp modelId="{4F8AD552-9791-4B1F-8652-3737B98A9A02}">
      <dsp:nvSpPr>
        <dsp:cNvPr id="0" name=""/>
        <dsp:cNvSpPr/>
      </dsp:nvSpPr>
      <dsp:spPr>
        <a:xfrm>
          <a:off x="6289273" y="226517"/>
          <a:ext cx="1899152" cy="22356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030CE-2D7C-4DE6-8CB8-763BEA1DEEB4}">
      <dsp:nvSpPr>
        <dsp:cNvPr id="0" name=""/>
        <dsp:cNvSpPr/>
      </dsp:nvSpPr>
      <dsp:spPr>
        <a:xfrm rot="10800000">
          <a:off x="6278701" y="2323391"/>
          <a:ext cx="1920294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Faecal transplants</a:t>
          </a:r>
          <a:endParaRPr lang="en-GB" sz="2400" kern="1200" dirty="0"/>
        </a:p>
      </dsp:txBody>
      <dsp:txXfrm rot="10800000">
        <a:off x="6337757" y="2323391"/>
        <a:ext cx="1802182" cy="2334179"/>
      </dsp:txXfrm>
    </dsp:sp>
    <dsp:sp modelId="{C3CA0800-0285-4FF9-A7E3-DFF7BC703F5B}">
      <dsp:nvSpPr>
        <dsp:cNvPr id="0" name=""/>
        <dsp:cNvSpPr/>
      </dsp:nvSpPr>
      <dsp:spPr>
        <a:xfrm>
          <a:off x="8373782" y="219226"/>
          <a:ext cx="1804358" cy="22648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48657-B8D4-40C7-8998-F3248DEB865D}">
      <dsp:nvSpPr>
        <dsp:cNvPr id="0" name=""/>
        <dsp:cNvSpPr/>
      </dsp:nvSpPr>
      <dsp:spPr>
        <a:xfrm rot="10800000">
          <a:off x="8361008" y="2330682"/>
          <a:ext cx="1829908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Helminthic therapy</a:t>
          </a:r>
        </a:p>
      </dsp:txBody>
      <dsp:txXfrm rot="10800000">
        <a:off x="8417284" y="2330682"/>
        <a:ext cx="1717356" cy="2336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6A57D-36FC-4328-A554-ECEB9675EB9E}" type="datetimeFigureOut">
              <a:rPr lang="en-GB" smtClean="0"/>
              <a:t>08/06/2018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FEF8F-97BA-4DA7-8346-47036FAE30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48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795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982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48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491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845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00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48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835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7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97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6166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8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1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604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23031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211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57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426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FEF8F-97BA-4DA7-8346-47036FAE3026}" type="slidenum">
              <a:rPr lang="en-GB" smtClean="0"/>
              <a:t>9</a:t>
            </a:fld>
            <a:endParaRPr lang="en-GB"/>
          </a:p>
        </p:txBody>
      </p:sp>
      <p:sp>
        <p:nvSpPr>
          <p:cNvPr id="13" name="Arc 12"/>
          <p:cNvSpPr/>
          <p:nvPr/>
        </p:nvSpPr>
        <p:spPr>
          <a:xfrm>
            <a:off x="3337753" y="2836506"/>
            <a:ext cx="91247" cy="4607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458157" y="2820461"/>
            <a:ext cx="144033" cy="39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94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84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7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6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5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7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65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1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7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6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9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6/8/2018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8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6/8/2018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2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/>
                </a:solidFill>
              </a:rPr>
              <a:t>The microbiome and mental health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Dr Kate Lawrence</a:t>
            </a:r>
          </a:p>
          <a:p>
            <a:r>
              <a:rPr lang="en-GB" dirty="0" smtClean="0"/>
              <a:t>St Mary’s University, Twickenham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840" y="4868215"/>
            <a:ext cx="3294073" cy="16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Probiotics &amp; anxiety</a:t>
            </a:r>
            <a:endParaRPr lang="en-GB" b="1" dirty="0">
              <a:solidFill>
                <a:schemeClr val="accent5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890237"/>
              </p:ext>
            </p:extLst>
          </p:nvPr>
        </p:nvGraphicFramePr>
        <p:xfrm>
          <a:off x="1605886" y="1458459"/>
          <a:ext cx="8980228" cy="5087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1565"/>
                <a:gridCol w="6018663"/>
              </a:tblGrid>
              <a:tr h="2046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Rao et al (2009)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</a:rPr>
                        <a:t>Chronic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</a:rPr>
                        <a:t>Fatigue 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</a:rPr>
                        <a:t>syndrome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</a:rPr>
                        <a:t>39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</a:rPr>
                        <a:t>patients –probiotic </a:t>
                      </a:r>
                      <a:endParaRPr lang="en-GB" sz="2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</a:rPr>
                        <a:t>casei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</a:rPr>
                        <a:t> vs 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</a:rPr>
                        <a:t>placebo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</a:rPr>
                        <a:t>2 months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</a:rPr>
                        <a:t>Significant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</a:rPr>
                        <a:t>decrease in 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</a:rPr>
                        <a:t>anxiety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b="0" dirty="0" smtClean="0">
                          <a:solidFill>
                            <a:schemeClr val="tx1"/>
                          </a:solidFill>
                          <a:effectLst/>
                        </a:rPr>
                        <a:t>Yakult-funded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29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Kato-</a:t>
                      </a:r>
                      <a:r>
                        <a:rPr lang="en-GB" sz="2400" dirty="0" err="1">
                          <a:effectLst/>
                        </a:rPr>
                        <a:t>Kataoka</a:t>
                      </a:r>
                      <a:r>
                        <a:rPr lang="en-GB" sz="2400" dirty="0">
                          <a:effectLst/>
                        </a:rPr>
                        <a:t> et al (2016)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 smtClean="0">
                          <a:effectLst/>
                        </a:rPr>
                        <a:t>47 </a:t>
                      </a:r>
                      <a:r>
                        <a:rPr lang="en-GB" sz="2400" dirty="0">
                          <a:effectLst/>
                        </a:rPr>
                        <a:t>medical students preparing for </a:t>
                      </a:r>
                      <a:r>
                        <a:rPr lang="en-GB" sz="2400" dirty="0" smtClean="0">
                          <a:effectLst/>
                        </a:rPr>
                        <a:t>exams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 smtClean="0">
                          <a:effectLst/>
                        </a:rPr>
                        <a:t>L</a:t>
                      </a:r>
                      <a:r>
                        <a:rPr lang="en-GB" sz="2400" dirty="0">
                          <a:effectLst/>
                        </a:rPr>
                        <a:t>. </a:t>
                      </a:r>
                      <a:r>
                        <a:rPr lang="en-GB" sz="2400" dirty="0" err="1">
                          <a:effectLst/>
                        </a:rPr>
                        <a:t>casei</a:t>
                      </a:r>
                      <a:r>
                        <a:rPr lang="en-GB" sz="2400" dirty="0">
                          <a:effectLst/>
                        </a:rPr>
                        <a:t> vs </a:t>
                      </a:r>
                      <a:r>
                        <a:rPr lang="en-GB" sz="2400" dirty="0" smtClean="0">
                          <a:effectLst/>
                        </a:rPr>
                        <a:t>placebo 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 smtClean="0">
                          <a:effectLst/>
                        </a:rPr>
                        <a:t>8 weeks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 smtClean="0">
                          <a:effectLst/>
                        </a:rPr>
                        <a:t>Lower </a:t>
                      </a:r>
                      <a:r>
                        <a:rPr lang="en-GB" sz="2400" dirty="0">
                          <a:effectLst/>
                        </a:rPr>
                        <a:t>levels of cortisol and </a:t>
                      </a:r>
                      <a:r>
                        <a:rPr lang="en-GB" sz="2400" dirty="0" smtClean="0">
                          <a:effectLst/>
                        </a:rPr>
                        <a:t>anxiety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dirty="0" smtClean="0">
                          <a:effectLst/>
                        </a:rPr>
                        <a:t>Yakult-funded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3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accent5"/>
                </a:solidFill>
              </a:rPr>
              <a:t>Preliminary work with nutritional therapist Jeannette Hyde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Diet similar to the </a:t>
            </a:r>
            <a:r>
              <a:rPr lang="en-GB" dirty="0" err="1" smtClean="0"/>
              <a:t>Mod</a:t>
            </a:r>
            <a:r>
              <a:rPr lang="en-GB" i="1" dirty="0" err="1" smtClean="0"/>
              <a:t>i</a:t>
            </a:r>
            <a:r>
              <a:rPr lang="en-GB" dirty="0" err="1" smtClean="0"/>
              <a:t>MedDiet</a:t>
            </a:r>
            <a:r>
              <a:rPr lang="en-GB" dirty="0" smtClean="0"/>
              <a:t> plus: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dirty="0" smtClean="0"/>
              <a:t>Prebiotic fibre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dirty="0" smtClean="0"/>
              <a:t>No grains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dirty="0" smtClean="0"/>
              <a:t>Fermented food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dirty="0" smtClean="0"/>
              <a:t>Time-restricted feeding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 weight                                                         mood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 gastrointestinal symptoms                      cognitive function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Down Arrow 3"/>
          <p:cNvSpPr/>
          <p:nvPr/>
        </p:nvSpPr>
        <p:spPr>
          <a:xfrm>
            <a:off x="1473958" y="4259478"/>
            <a:ext cx="327546" cy="491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own Arrow 4"/>
          <p:cNvSpPr/>
          <p:nvPr/>
        </p:nvSpPr>
        <p:spPr>
          <a:xfrm>
            <a:off x="1473958" y="5270073"/>
            <a:ext cx="327546" cy="491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 flipV="1">
            <a:off x="7028597" y="4179629"/>
            <a:ext cx="327546" cy="491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 flipV="1">
            <a:off x="7028597" y="5178296"/>
            <a:ext cx="327546" cy="491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02" y="2109346"/>
            <a:ext cx="2458245" cy="18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5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ADHD –dietary approaches</a:t>
            </a:r>
            <a:endParaRPr lang="en-GB" b="1" dirty="0">
              <a:solidFill>
                <a:schemeClr val="accent5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196823"/>
              </p:ext>
            </p:extLst>
          </p:nvPr>
        </p:nvGraphicFramePr>
        <p:xfrm>
          <a:off x="436419" y="1319645"/>
          <a:ext cx="7429499" cy="511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7722708" y="2700527"/>
            <a:ext cx="37743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Mechanism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unknown???</a:t>
            </a:r>
            <a:endParaRPr lang="en-GB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5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Potential mechanism?</a:t>
            </a:r>
            <a:endParaRPr lang="en-GB" b="1" dirty="0">
              <a:solidFill>
                <a:schemeClr val="accent5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25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70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Dietary principles - 4 week study. </a:t>
            </a:r>
            <a:br>
              <a:rPr lang="en-GB" b="1" dirty="0" smtClean="0">
                <a:solidFill>
                  <a:schemeClr val="accent5"/>
                </a:solidFill>
              </a:rPr>
            </a:br>
            <a:r>
              <a:rPr lang="en-GB" b="1" dirty="0" smtClean="0">
                <a:solidFill>
                  <a:schemeClr val="accent5"/>
                </a:solidFill>
              </a:rPr>
              <a:t>Each day…</a:t>
            </a:r>
            <a:endParaRPr lang="en-GB" b="1" dirty="0">
              <a:solidFill>
                <a:schemeClr val="accent5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5973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530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5411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Outcome measures…</a:t>
            </a:r>
            <a:endParaRPr lang="en-GB" b="1" dirty="0">
              <a:solidFill>
                <a:schemeClr val="accent5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7269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8" y="3151188"/>
            <a:ext cx="2420154" cy="26626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74" y="3132860"/>
            <a:ext cx="2355739" cy="2546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32" y="3132861"/>
            <a:ext cx="2427981" cy="2662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32" y="3132860"/>
            <a:ext cx="2366068" cy="2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Ways to manipulate the gut microbiome…</a:t>
            </a:r>
            <a:endParaRPr lang="en-GB" b="1" dirty="0">
              <a:solidFill>
                <a:schemeClr val="accent5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3103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32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fontAlgn="base"/>
            <a:r>
              <a:rPr lang="en-GB" dirty="0"/>
              <a:t>Foster, J. A., </a:t>
            </a:r>
            <a:r>
              <a:rPr lang="en-GB" dirty="0" err="1"/>
              <a:t>Rinaman</a:t>
            </a:r>
            <a:r>
              <a:rPr lang="en-GB" dirty="0"/>
              <a:t>, L., </a:t>
            </a:r>
            <a:r>
              <a:rPr lang="en-GB" dirty="0" err="1"/>
              <a:t>Cryan</a:t>
            </a:r>
            <a:r>
              <a:rPr lang="en-GB" dirty="0"/>
              <a:t>, J. F. (2017). Stress &amp; the gut-brain axis: Regulation by the microbiome. </a:t>
            </a:r>
            <a:r>
              <a:rPr lang="en-GB" i="1" dirty="0" err="1"/>
              <a:t>Neurobiol</a:t>
            </a:r>
            <a:r>
              <a:rPr lang="en-GB" i="1" dirty="0"/>
              <a:t> Stress</a:t>
            </a:r>
            <a:r>
              <a:rPr lang="en-GB" dirty="0"/>
              <a:t>, 19:7, 124-136. 10.1016/j.ynstr.2017.03.001 [</a:t>
            </a:r>
            <a:r>
              <a:rPr lang="en-GB" dirty="0" err="1"/>
              <a:t>doi</a:t>
            </a:r>
            <a:r>
              <a:rPr lang="en-GB" dirty="0"/>
              <a:t>]</a:t>
            </a:r>
          </a:p>
          <a:p>
            <a:pPr lvl="0" fontAlgn="base"/>
            <a:r>
              <a:rPr lang="en-GB" dirty="0"/>
              <a:t>Kelly, J. R., </a:t>
            </a:r>
            <a:r>
              <a:rPr lang="en-GB" dirty="0" err="1"/>
              <a:t>Borre</a:t>
            </a:r>
            <a:r>
              <a:rPr lang="en-GB" dirty="0"/>
              <a:t>, Y., O'Brien, C., Patterson, E., El </a:t>
            </a:r>
            <a:r>
              <a:rPr lang="en-GB" dirty="0" err="1"/>
              <a:t>Aidy</a:t>
            </a:r>
            <a:r>
              <a:rPr lang="en-GB" dirty="0"/>
              <a:t>, S., Deane, J., Kennedy, P. J., Beers, S., Scott, K., </a:t>
            </a:r>
            <a:r>
              <a:rPr lang="en-GB" dirty="0" err="1"/>
              <a:t>Moloney</a:t>
            </a:r>
            <a:r>
              <a:rPr lang="en-GB" dirty="0"/>
              <a:t>, G., Hoban, A. E., Scott, L., Fitzgerald, P., Ross, P., Stanton, C., Clarke, G., </a:t>
            </a:r>
            <a:r>
              <a:rPr lang="en-GB" dirty="0" err="1"/>
              <a:t>Cryan</a:t>
            </a:r>
            <a:r>
              <a:rPr lang="en-GB" dirty="0"/>
              <a:t>, J. F., </a:t>
            </a:r>
            <a:r>
              <a:rPr lang="en-GB" dirty="0" err="1"/>
              <a:t>Dinan</a:t>
            </a:r>
            <a:r>
              <a:rPr lang="en-GB" dirty="0"/>
              <a:t>, T. G. (2016). Transferring the blues: Depression-associated gut microbiota induces </a:t>
            </a:r>
            <a:r>
              <a:rPr lang="en-GB" dirty="0" err="1"/>
              <a:t>neurobehavioural</a:t>
            </a:r>
            <a:r>
              <a:rPr lang="en-GB" dirty="0"/>
              <a:t> changes in the rat.</a:t>
            </a:r>
            <a:r>
              <a:rPr lang="en-GB" i="1" dirty="0"/>
              <a:t> Journal of Psychiatric Research, 82</a:t>
            </a:r>
            <a:r>
              <a:rPr lang="en-GB" dirty="0"/>
              <a:t>, 109-118. 10.1016/j.jpsychires.2016.07.019 [</a:t>
            </a:r>
            <a:r>
              <a:rPr lang="en-GB" dirty="0" err="1"/>
              <a:t>doi</a:t>
            </a:r>
            <a:r>
              <a:rPr lang="en-GB" dirty="0"/>
              <a:t>]</a:t>
            </a:r>
          </a:p>
          <a:p>
            <a:pPr lvl="0" fontAlgn="base"/>
            <a:r>
              <a:rPr lang="en-GB" dirty="0" err="1"/>
              <a:t>Tillisch</a:t>
            </a:r>
            <a:r>
              <a:rPr lang="en-GB" dirty="0"/>
              <a:t>, K., </a:t>
            </a:r>
            <a:r>
              <a:rPr lang="en-GB" dirty="0" err="1"/>
              <a:t>Labus</a:t>
            </a:r>
            <a:r>
              <a:rPr lang="en-GB" dirty="0"/>
              <a:t>, J., Kilpatrick, L., Jiang, Z., Stains, J., </a:t>
            </a:r>
            <a:r>
              <a:rPr lang="en-GB" dirty="0" err="1"/>
              <a:t>Ebrat</a:t>
            </a:r>
            <a:r>
              <a:rPr lang="en-GB" dirty="0"/>
              <a:t>, B., </a:t>
            </a:r>
            <a:r>
              <a:rPr lang="en-GB" dirty="0" err="1"/>
              <a:t>Guvonnet</a:t>
            </a:r>
            <a:r>
              <a:rPr lang="en-GB" dirty="0"/>
              <a:t>, D., </a:t>
            </a:r>
            <a:r>
              <a:rPr lang="en-GB" dirty="0" err="1"/>
              <a:t>Legrain-Raspaud</a:t>
            </a:r>
            <a:r>
              <a:rPr lang="en-GB" dirty="0"/>
              <a:t>, S., </a:t>
            </a:r>
            <a:r>
              <a:rPr lang="en-GB" dirty="0" err="1"/>
              <a:t>Trotin</a:t>
            </a:r>
            <a:r>
              <a:rPr lang="en-GB" dirty="0"/>
              <a:t>, B., </a:t>
            </a:r>
            <a:r>
              <a:rPr lang="en-GB" dirty="0" err="1"/>
              <a:t>Naliboff</a:t>
            </a:r>
            <a:r>
              <a:rPr lang="en-GB" dirty="0"/>
              <a:t>, B., Mayer, E. A. (2013). Consumption of fermented milk product with probiotic modulates brain activity. Gastroenterology, 144(7), 1394-401. 10.1053/j.gastro.2013.02.043 [</a:t>
            </a:r>
            <a:r>
              <a:rPr lang="en-GB" dirty="0" err="1"/>
              <a:t>doi</a:t>
            </a:r>
            <a:r>
              <a:rPr lang="en-GB" dirty="0"/>
              <a:t>]</a:t>
            </a:r>
          </a:p>
          <a:p>
            <a:pPr lvl="0" fontAlgn="base"/>
            <a:r>
              <a:rPr lang="en-GB" dirty="0" err="1"/>
              <a:t>Jacka</a:t>
            </a:r>
            <a:r>
              <a:rPr lang="en-GB" dirty="0"/>
              <a:t>, F.N.; O’Neil, A.; Opie, R.; </a:t>
            </a:r>
            <a:r>
              <a:rPr lang="en-GB" dirty="0" err="1"/>
              <a:t>Itsiopoulos</a:t>
            </a:r>
            <a:r>
              <a:rPr lang="en-GB" dirty="0"/>
              <a:t>, C.; Cotton, S.; </a:t>
            </a:r>
            <a:r>
              <a:rPr lang="en-GB" dirty="0" err="1"/>
              <a:t>Mohebbi</a:t>
            </a:r>
            <a:r>
              <a:rPr lang="en-GB" dirty="0"/>
              <a:t>, M.; Castle, D.; Dash, S.; </a:t>
            </a:r>
            <a:r>
              <a:rPr lang="en-GB" dirty="0" err="1"/>
              <a:t>Mihalopoulos</a:t>
            </a:r>
            <a:r>
              <a:rPr lang="en-GB" dirty="0"/>
              <a:t>, C.; Chatterton, M.L. A randomised controlled trial of dietary improvement for adults with major depression (the ‘SMILES’ trial). </a:t>
            </a:r>
            <a:r>
              <a:rPr lang="en-GB" i="1" dirty="0"/>
              <a:t>BMC Med.</a:t>
            </a:r>
            <a:r>
              <a:rPr lang="en-GB" dirty="0"/>
              <a:t> 2017, </a:t>
            </a:r>
            <a:r>
              <a:rPr lang="en-GB" i="1" dirty="0"/>
              <a:t>15</a:t>
            </a:r>
            <a:r>
              <a:rPr lang="en-GB" dirty="0"/>
              <a:t>, 23. 10.1186/s12916-017-0791-y [</a:t>
            </a:r>
            <a:r>
              <a:rPr lang="en-GB" dirty="0" err="1"/>
              <a:t>doi</a:t>
            </a:r>
            <a:r>
              <a:rPr lang="en-GB" dirty="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8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 smtClean="0">
                <a:solidFill>
                  <a:srgbClr val="0070C0"/>
                </a:solidFill>
              </a:rPr>
              <a:t>The new genetic revolution? </a:t>
            </a:r>
            <a:endParaRPr lang="en-GB" sz="4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25095"/>
            <a:ext cx="5549538" cy="35347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3115" y="2585772"/>
            <a:ext cx="22139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</a:t>
            </a:r>
            <a:r>
              <a:rPr lang="en-US" sz="2400" b="1" cap="none" spc="0" baseline="30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Century</a:t>
            </a:r>
          </a:p>
          <a:p>
            <a:pPr algn="ctr"/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Human genome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8" y="2425096"/>
            <a:ext cx="4975990" cy="35347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91890" y="2899830"/>
            <a:ext cx="475230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21</a:t>
            </a:r>
            <a:r>
              <a:rPr lang="en-US" sz="5400" b="1" cap="none" spc="0" baseline="30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Century</a:t>
            </a:r>
          </a:p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Human microbiome</a:t>
            </a:r>
            <a:endParaRPr lang="en-GB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8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Pathways between the brain and the gut</a:t>
            </a:r>
            <a:endParaRPr lang="en-GB" b="1" dirty="0">
              <a:solidFill>
                <a:schemeClr val="accent5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19430118"/>
              </p:ext>
            </p:extLst>
          </p:nvPr>
        </p:nvGraphicFramePr>
        <p:xfrm>
          <a:off x="3324771" y="1825624"/>
          <a:ext cx="5542458" cy="4803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43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accent5"/>
                </a:solidFill>
              </a:rPr>
              <a:t>Pathways between the brain and the gut</a:t>
            </a:r>
          </a:p>
        </p:txBody>
      </p:sp>
      <p:graphicFrame>
        <p:nvGraphicFramePr>
          <p:cNvPr id="5" name="Content Placeholder 3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5175335"/>
              </p:ext>
            </p:extLst>
          </p:nvPr>
        </p:nvGraphicFramePr>
        <p:xfrm>
          <a:off x="3326423" y="1690688"/>
          <a:ext cx="5539154" cy="478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246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43494671"/>
              </p:ext>
            </p:extLst>
          </p:nvPr>
        </p:nvGraphicFramePr>
        <p:xfrm>
          <a:off x="2926080" y="702751"/>
          <a:ext cx="6471139" cy="591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6169014" y="1913485"/>
            <a:ext cx="0" cy="3463623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444197" y="2873341"/>
            <a:ext cx="1413414" cy="15439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484953" y="3304894"/>
            <a:ext cx="451826" cy="20848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441973" y="4724727"/>
            <a:ext cx="1415638" cy="262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485657" y="3304894"/>
            <a:ext cx="379278" cy="20848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41973" y="2496966"/>
            <a:ext cx="14229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87177" y="2873339"/>
            <a:ext cx="1411190" cy="15439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295410" y="1939282"/>
            <a:ext cx="602957" cy="18549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436873" y="1926095"/>
            <a:ext cx="626302" cy="18681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4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 smtClean="0">
                <a:solidFill>
                  <a:schemeClr val="accent5"/>
                </a:solidFill>
              </a:rPr>
              <a:t>Animal Research</a:t>
            </a:r>
            <a:endParaRPr lang="en-GB" sz="48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4116"/>
          </a:xfrm>
        </p:spPr>
        <p:txBody>
          <a:bodyPr>
            <a:normAutofit fontScale="70000" lnSpcReduction="20000"/>
          </a:bodyPr>
          <a:lstStyle/>
          <a:p>
            <a:r>
              <a:rPr lang="en-GB" sz="3400" dirty="0" smtClean="0"/>
              <a:t>Germ-free mice </a:t>
            </a:r>
          </a:p>
          <a:p>
            <a:pPr lvl="1"/>
            <a:r>
              <a:rPr lang="en-GB" sz="2600" dirty="0" smtClean="0"/>
              <a:t>Reduced stress response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>
              <a:lnSpc>
                <a:spcPct val="120000"/>
              </a:lnSpc>
            </a:pPr>
            <a:endParaRPr lang="en-GB" sz="2200" dirty="0" smtClean="0"/>
          </a:p>
          <a:p>
            <a:pPr>
              <a:lnSpc>
                <a:spcPct val="120000"/>
              </a:lnSpc>
            </a:pPr>
            <a:endParaRPr lang="en-GB" sz="2200" dirty="0"/>
          </a:p>
          <a:p>
            <a:pPr>
              <a:lnSpc>
                <a:spcPct val="120000"/>
              </a:lnSpc>
            </a:pPr>
            <a:endParaRPr lang="en-GB" sz="1700" dirty="0" smtClean="0"/>
          </a:p>
          <a:p>
            <a:pPr>
              <a:lnSpc>
                <a:spcPct val="120000"/>
              </a:lnSpc>
            </a:pPr>
            <a:r>
              <a:rPr lang="en-GB" sz="1700" dirty="0" smtClean="0"/>
              <a:t>Neufeld </a:t>
            </a:r>
            <a:r>
              <a:rPr lang="en-GB" sz="1700" dirty="0"/>
              <a:t>KM, Kang N, </a:t>
            </a:r>
            <a:r>
              <a:rPr lang="en-GB" sz="1700" dirty="0" err="1"/>
              <a:t>Bienenstock</a:t>
            </a:r>
            <a:r>
              <a:rPr lang="en-GB" sz="1700" dirty="0"/>
              <a:t> J, Foster JA. Reduced anxiety-like </a:t>
            </a:r>
            <a:r>
              <a:rPr lang="en-GB" sz="1700" dirty="0" err="1"/>
              <a:t>behavior</a:t>
            </a:r>
            <a:r>
              <a:rPr lang="en-GB" sz="1700" dirty="0"/>
              <a:t> and central neurochemical change in germ-free mice. </a:t>
            </a:r>
            <a:r>
              <a:rPr lang="en-GB" sz="1700" dirty="0" err="1"/>
              <a:t>Neurogastroenterol</a:t>
            </a:r>
            <a:r>
              <a:rPr lang="en-GB" sz="1700" dirty="0"/>
              <a:t> </a:t>
            </a:r>
            <a:r>
              <a:rPr lang="en-GB" sz="1700" dirty="0" err="1"/>
              <a:t>Motil</a:t>
            </a:r>
            <a:r>
              <a:rPr lang="en-GB" sz="1700" dirty="0"/>
              <a:t> 2011 Mar;23(3):255–64, e119. pmid:21054680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76" y="2777801"/>
            <a:ext cx="3262647" cy="244698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0800000">
            <a:off x="6877594" y="4799783"/>
            <a:ext cx="502276" cy="850006"/>
          </a:xfrm>
          <a:prstGeom prst="downArrow">
            <a:avLst>
              <a:gd name="adj1" fmla="val 50000"/>
              <a:gd name="adj2" fmla="val 67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6877593" y="2352798"/>
            <a:ext cx="502276" cy="850006"/>
          </a:xfrm>
          <a:prstGeom prst="downArrow">
            <a:avLst>
              <a:gd name="adj1" fmla="val 50000"/>
              <a:gd name="adj2" fmla="val 67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374242" y="1825625"/>
            <a:ext cx="4157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Anxiety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behaviour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76640" y="4799783"/>
            <a:ext cx="1752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BNDF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8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881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/>
              <a:t>Can depression </a:t>
            </a:r>
            <a:br>
              <a:rPr lang="en-GB" b="1" dirty="0" smtClean="0"/>
            </a:br>
            <a:r>
              <a:rPr lang="en-GB" b="1" dirty="0" smtClean="0"/>
              <a:t>be transmitted?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3"/>
            <a:ext cx="10515600" cy="5278561"/>
          </a:xfrm>
        </p:spPr>
        <p:txBody>
          <a:bodyPr>
            <a:normAutofit fontScale="77500" lnSpcReduction="20000"/>
          </a:bodyPr>
          <a:lstStyle/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sz="2300" dirty="0" smtClean="0"/>
              <a:t>Kelly</a:t>
            </a:r>
            <a:r>
              <a:rPr lang="en-GB" sz="2300" dirty="0"/>
              <a:t>, J. R., </a:t>
            </a:r>
            <a:r>
              <a:rPr lang="en-GB" sz="2300" dirty="0" err="1"/>
              <a:t>Borre</a:t>
            </a:r>
            <a:r>
              <a:rPr lang="en-GB" sz="2300" dirty="0"/>
              <a:t>, Y., O'Brien, C., Patterson, E., El </a:t>
            </a:r>
            <a:r>
              <a:rPr lang="en-GB" sz="2300" dirty="0" err="1"/>
              <a:t>Aidy</a:t>
            </a:r>
            <a:r>
              <a:rPr lang="en-GB" sz="2300" dirty="0"/>
              <a:t>, S., Deane, J., Kennedy, P. J., Beers, S., Scott, K., </a:t>
            </a:r>
            <a:r>
              <a:rPr lang="en-GB" sz="2300" dirty="0" err="1"/>
              <a:t>Moloney</a:t>
            </a:r>
            <a:r>
              <a:rPr lang="en-GB" sz="2300" dirty="0"/>
              <a:t>, G., Hoban, A. E., Scott, L., Fitzgerald, P., Ross, P., Stanton, C., Clarke, G., </a:t>
            </a:r>
            <a:r>
              <a:rPr lang="en-GB" sz="2300" dirty="0" err="1"/>
              <a:t>Cryan</a:t>
            </a:r>
            <a:r>
              <a:rPr lang="en-GB" sz="2300" dirty="0"/>
              <a:t>, J. F., </a:t>
            </a:r>
            <a:r>
              <a:rPr lang="en-GB" sz="2300" dirty="0" err="1"/>
              <a:t>Dinan</a:t>
            </a:r>
            <a:r>
              <a:rPr lang="en-GB" sz="2300" dirty="0"/>
              <a:t>, T. G. (2016). Transferring the blues: Depression-associated gut microbiota induces </a:t>
            </a:r>
            <a:r>
              <a:rPr lang="en-GB" sz="2300" dirty="0" err="1"/>
              <a:t>neurobehavioural</a:t>
            </a:r>
            <a:r>
              <a:rPr lang="en-GB" sz="2300" dirty="0"/>
              <a:t> changes in the rat.</a:t>
            </a:r>
            <a:r>
              <a:rPr lang="en-GB" sz="2300" i="1" dirty="0"/>
              <a:t> Journal of Psychiatric Research, 82</a:t>
            </a:r>
            <a:r>
              <a:rPr lang="en-GB" sz="2300" dirty="0"/>
              <a:t>, 109-118. 10.1016/j.jpsychires.2016.07.019 [</a:t>
            </a:r>
            <a:r>
              <a:rPr lang="en-GB" sz="2300" dirty="0" err="1"/>
              <a:t>doi</a:t>
            </a:r>
            <a:r>
              <a:rPr lang="en-GB" sz="2300" dirty="0"/>
              <a:t>]</a:t>
            </a:r>
          </a:p>
          <a:p>
            <a:endParaRPr lang="en-GB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38" y="802426"/>
            <a:ext cx="1529689" cy="2507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07" y="802426"/>
            <a:ext cx="2211818" cy="2101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07" y="3309855"/>
            <a:ext cx="2211818" cy="2101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1" y="2273487"/>
            <a:ext cx="2193291" cy="2084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38" y="3393430"/>
            <a:ext cx="1529689" cy="244594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7519848" y="5007446"/>
            <a:ext cx="1550850" cy="21754"/>
          </a:xfrm>
          <a:prstGeom prst="straightConnector1">
            <a:avLst/>
          </a:prstGeom>
          <a:ln w="47625">
            <a:solidFill>
              <a:srgbClr val="F13F9C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519848" y="2371959"/>
            <a:ext cx="1550849" cy="2"/>
          </a:xfrm>
          <a:prstGeom prst="straightConnector1">
            <a:avLst/>
          </a:prstGeom>
          <a:ln w="47625">
            <a:solidFill>
              <a:schemeClr val="accent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>
            <a:off x="3586023" y="2198575"/>
            <a:ext cx="1185862" cy="346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/>
          <p:cNvSpPr/>
          <p:nvPr/>
        </p:nvSpPr>
        <p:spPr>
          <a:xfrm>
            <a:off x="3586023" y="4688359"/>
            <a:ext cx="1185862" cy="319087"/>
          </a:xfrm>
          <a:prstGeom prst="rightArrow">
            <a:avLst/>
          </a:prstGeom>
          <a:solidFill>
            <a:srgbClr val="F13F9C"/>
          </a:solidFill>
          <a:ln>
            <a:solidFill>
              <a:srgbClr val="F13F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6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The ‘SMILES’ trial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989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12 week RCT  </a:t>
            </a:r>
          </a:p>
          <a:p>
            <a:r>
              <a:rPr lang="en-GB" dirty="0" smtClean="0"/>
              <a:t>Nutrition advice (n=33) </a:t>
            </a:r>
            <a:r>
              <a:rPr lang="en-GB" dirty="0" err="1"/>
              <a:t>Mod</a:t>
            </a:r>
            <a:r>
              <a:rPr lang="en-GB" i="1" dirty="0" err="1"/>
              <a:t>i</a:t>
            </a:r>
            <a:r>
              <a:rPr lang="en-GB" dirty="0" err="1"/>
              <a:t>MedDiet</a:t>
            </a:r>
            <a:r>
              <a:rPr lang="en-GB" dirty="0"/>
              <a:t> </a:t>
            </a:r>
            <a:endParaRPr lang="en-GB" dirty="0" smtClean="0"/>
          </a:p>
          <a:p>
            <a:r>
              <a:rPr lang="en-GB" dirty="0"/>
              <a:t>parallel group – social </a:t>
            </a:r>
            <a:r>
              <a:rPr lang="en-GB" dirty="0" smtClean="0"/>
              <a:t>support (n=34)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                                    </a:t>
            </a:r>
            <a:r>
              <a:rPr lang="en-GB" sz="3000" dirty="0" smtClean="0">
                <a:solidFill>
                  <a:schemeClr val="accent1">
                    <a:lumMod val="75000"/>
                  </a:schemeClr>
                </a:solidFill>
              </a:rPr>
              <a:t>Self-reported depression symptoms</a:t>
            </a:r>
          </a:p>
          <a:p>
            <a:endParaRPr lang="en-GB" sz="3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sz="3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3000" dirty="0" smtClean="0"/>
              <a:t>Remission achieved for 30% of diet group, 10% of control group</a:t>
            </a:r>
          </a:p>
          <a:p>
            <a:endParaRPr lang="en-GB" sz="1600" dirty="0"/>
          </a:p>
          <a:p>
            <a:r>
              <a:rPr lang="en-GB" sz="1600" dirty="0" err="1" smtClean="0"/>
              <a:t>Jacka</a:t>
            </a:r>
            <a:r>
              <a:rPr lang="en-GB" sz="1600" dirty="0"/>
              <a:t>, F.N.; O’Neil, A.; Opie, R.; </a:t>
            </a:r>
            <a:r>
              <a:rPr lang="en-GB" sz="1600" dirty="0" err="1"/>
              <a:t>Itsiopoulos</a:t>
            </a:r>
            <a:r>
              <a:rPr lang="en-GB" sz="1600" dirty="0"/>
              <a:t>, C.; Cotton, S.; </a:t>
            </a:r>
            <a:r>
              <a:rPr lang="en-GB" sz="1600" dirty="0" err="1"/>
              <a:t>Mohebbi</a:t>
            </a:r>
            <a:r>
              <a:rPr lang="en-GB" sz="1600" dirty="0"/>
              <a:t>, M.; Castle, D.; Dash, S.; </a:t>
            </a:r>
            <a:r>
              <a:rPr lang="en-GB" sz="1600" dirty="0" err="1"/>
              <a:t>Mihalopoulos</a:t>
            </a:r>
            <a:r>
              <a:rPr lang="en-GB" sz="1600" dirty="0"/>
              <a:t>, C.; Chatterton, M.L. A randomised controlled trial of dietary improvement for adults with major depression (the ‘SMILES’ trial). </a:t>
            </a:r>
            <a:r>
              <a:rPr lang="en-GB" sz="1600" i="1" dirty="0"/>
              <a:t>BMC Med.</a:t>
            </a:r>
            <a:r>
              <a:rPr lang="en-GB" sz="1600" dirty="0"/>
              <a:t> 2017, </a:t>
            </a:r>
            <a:r>
              <a:rPr lang="en-GB" sz="1600" i="1" dirty="0"/>
              <a:t>15</a:t>
            </a:r>
            <a:r>
              <a:rPr lang="en-GB" sz="1600" dirty="0"/>
              <a:t>, 23. 10.1186/s12916-017-0791-y [</a:t>
            </a:r>
            <a:r>
              <a:rPr lang="en-GB" sz="1600" dirty="0" err="1"/>
              <a:t>doi</a:t>
            </a:r>
            <a:r>
              <a:rPr lang="en-GB" sz="1600" dirty="0"/>
              <a:t>]</a:t>
            </a:r>
          </a:p>
          <a:p>
            <a:endParaRPr lang="en-GB" dirty="0"/>
          </a:p>
        </p:txBody>
      </p:sp>
      <p:sp>
        <p:nvSpPr>
          <p:cNvPr id="4" name="Down Arrow 3"/>
          <p:cNvSpPr/>
          <p:nvPr/>
        </p:nvSpPr>
        <p:spPr>
          <a:xfrm>
            <a:off x="1637731" y="3289110"/>
            <a:ext cx="641445" cy="928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miley Face 4"/>
          <p:cNvSpPr/>
          <p:nvPr/>
        </p:nvSpPr>
        <p:spPr>
          <a:xfrm>
            <a:off x="9103057" y="1583140"/>
            <a:ext cx="1992573" cy="2019869"/>
          </a:xfrm>
          <a:prstGeom prst="smileyFac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5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Influence of fermented probiotic drink on brain activity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4482"/>
          </a:xfrm>
        </p:spPr>
        <p:txBody>
          <a:bodyPr>
            <a:normAutofit lnSpcReduction="10000"/>
          </a:bodyPr>
          <a:lstStyle/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pPr marL="0" indent="0">
              <a:buNone/>
            </a:pPr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 smtClean="0"/>
              <a:t>Tillisch</a:t>
            </a:r>
            <a:r>
              <a:rPr lang="en-GB" sz="1600" dirty="0"/>
              <a:t>, K., </a:t>
            </a:r>
            <a:r>
              <a:rPr lang="en-GB" sz="1600" dirty="0" err="1"/>
              <a:t>Labus</a:t>
            </a:r>
            <a:r>
              <a:rPr lang="en-GB" sz="1600" dirty="0"/>
              <a:t>, J., Kilpatrick, L., Jiang, Z., Stains, J., </a:t>
            </a:r>
            <a:r>
              <a:rPr lang="en-GB" sz="1600" dirty="0" err="1"/>
              <a:t>Ebrat</a:t>
            </a:r>
            <a:r>
              <a:rPr lang="en-GB" sz="1600" dirty="0"/>
              <a:t>, B., </a:t>
            </a:r>
            <a:r>
              <a:rPr lang="en-GB" sz="1600" dirty="0" err="1"/>
              <a:t>Guvonnet</a:t>
            </a:r>
            <a:r>
              <a:rPr lang="en-GB" sz="1600" dirty="0"/>
              <a:t>, D., </a:t>
            </a:r>
            <a:r>
              <a:rPr lang="en-GB" sz="1600" dirty="0" err="1"/>
              <a:t>Legrain-Raspaud</a:t>
            </a:r>
            <a:r>
              <a:rPr lang="en-GB" sz="1600" dirty="0"/>
              <a:t>, S., </a:t>
            </a:r>
            <a:r>
              <a:rPr lang="en-GB" sz="1600" dirty="0" err="1"/>
              <a:t>Trotin</a:t>
            </a:r>
            <a:r>
              <a:rPr lang="en-GB" sz="1600" dirty="0"/>
              <a:t>, B., </a:t>
            </a:r>
            <a:r>
              <a:rPr lang="en-GB" sz="1600" dirty="0" err="1"/>
              <a:t>Naliboff</a:t>
            </a:r>
            <a:r>
              <a:rPr lang="en-GB" sz="1600" dirty="0"/>
              <a:t>, B., Mayer, E. A. (2013). Consumption of fermented milk product with probiotic modulates brain activity. Gastroenterology, 144(7), 1394-401. 10.1053/j.gastro.2013.02.043 [</a:t>
            </a:r>
            <a:r>
              <a:rPr lang="en-GB" sz="1600" dirty="0" err="1"/>
              <a:t>doi</a:t>
            </a:r>
            <a:r>
              <a:rPr lang="en-GB" sz="1600" dirty="0"/>
              <a:t>]</a:t>
            </a:r>
          </a:p>
          <a:p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013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31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2124</TotalTime>
  <Words>853</Words>
  <Application>Microsoft Office PowerPoint</Application>
  <PresentationFormat>Widescreen</PresentationFormat>
  <Paragraphs>185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The microbiome and mental health</vt:lpstr>
      <vt:lpstr>The new genetic revolution? </vt:lpstr>
      <vt:lpstr>Pathways between the brain and the gut</vt:lpstr>
      <vt:lpstr>Pathways between the brain and the gut</vt:lpstr>
      <vt:lpstr>PowerPoint Presentation</vt:lpstr>
      <vt:lpstr>Animal Research</vt:lpstr>
      <vt:lpstr>Can depression  be transmitted?</vt:lpstr>
      <vt:lpstr>The ‘SMILES’ trial</vt:lpstr>
      <vt:lpstr>Influence of fermented probiotic drink on brain activity</vt:lpstr>
      <vt:lpstr>Probiotics &amp; anxiety</vt:lpstr>
      <vt:lpstr>Preliminary work with nutritional therapist Jeannette Hyde</vt:lpstr>
      <vt:lpstr>ADHD –dietary approaches</vt:lpstr>
      <vt:lpstr>Potential mechanism?</vt:lpstr>
      <vt:lpstr>Dietary principles - 4 week study.  Each day…</vt:lpstr>
      <vt:lpstr>Outcome measures…</vt:lpstr>
      <vt:lpstr>Ways to manipulate the gut microbiome…</vt:lpstr>
      <vt:lpstr>Key 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lawrence</dc:creator>
  <cp:lastModifiedBy>Andrew lawrence</cp:lastModifiedBy>
  <cp:revision>107</cp:revision>
  <dcterms:created xsi:type="dcterms:W3CDTF">2018-04-30T13:37:09Z</dcterms:created>
  <dcterms:modified xsi:type="dcterms:W3CDTF">2018-06-08T09:41:11Z</dcterms:modified>
</cp:coreProperties>
</file>