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Discussion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 Value based medicine?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assessment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assessment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Financial Toxicity: Not the Same for All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	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Financial Toxicity (NIH, 2018)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FINANCIAL TOXICITY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Effects of FT in U.S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Team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PROFFIT study (Italy)&lt;br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PROFFIT study (Italy):  TIMELINE&lt;br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 MAIN CATEGORIES&lt;br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Financial toxicity in the universal healthcare system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Financial toxicity in the universal healthcare system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