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616" r:id="rId2"/>
    <p:sldId id="1621" r:id="rId3"/>
    <p:sldId id="1617" r:id="rId4"/>
    <p:sldId id="1623" r:id="rId5"/>
    <p:sldId id="1624" r:id="rId6"/>
    <p:sldId id="1626" r:id="rId7"/>
    <p:sldId id="1625" r:id="rId8"/>
    <p:sldId id="1619" r:id="rId9"/>
    <p:sldId id="1620" r:id="rId10"/>
    <p:sldId id="1622" r:id="rId11"/>
    <p:sldId id="15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93040C"/>
    <a:srgbClr val="8E001F"/>
    <a:srgbClr val="DA1A35"/>
    <a:srgbClr val="3E3E3E"/>
    <a:srgbClr val="003976"/>
    <a:srgbClr val="FF1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2"/>
    <p:restoredTop sz="95741"/>
  </p:normalViewPr>
  <p:slideViewPr>
    <p:cSldViewPr snapToGrid="0" snapToObjects="1">
      <p:cViewPr varScale="1">
        <p:scale>
          <a:sx n="105" d="100"/>
          <a:sy n="105" d="100"/>
        </p:scale>
        <p:origin x="5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1AD237-F93A-3B4C-80C1-A456014916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0715-0CAA-354D-B586-458DFB666B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85DD7-BFC7-B048-B635-84FF9B4651D8}" type="datetimeFigureOut">
              <a:rPr lang="en-US" smtClean="0"/>
              <a:t>7/4/24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3D643-FE8A-5442-ADF9-B7C463FC50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C68D1-91E7-B149-8E24-9DABC2E49A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FDEB-C6D1-2D42-A9E3-CAB26510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46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HAASDISPLAY-ROMAN" panose="020D050403050205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HAASDISPLAY-ROMAN" panose="020D0504030502050203" pitchFamily="34" charset="77"/>
              </a:defRPr>
            </a:lvl1pPr>
          </a:lstStyle>
          <a:p>
            <a:fld id="{F17A947C-EA77-3A47-9769-72038ED7CFAE}" type="datetimeFigureOut">
              <a:rPr lang="en-US" smtClean="0"/>
              <a:pPr/>
              <a:t>7/4/24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HAASDISPLAY-ROMAN" panose="020D050403050205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HAASDISPLAY-ROMAN" panose="020D0504030502050203" pitchFamily="34" charset="77"/>
              </a:defRPr>
            </a:lvl1pPr>
          </a:lstStyle>
          <a:p>
            <a:fld id="{F12AB9C8-5F0A-8E46-9EA0-A6099B7294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1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HAASDISPLAY-ROMAN" panose="020D05040305020502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EUEHAASDISPLAY-ROMAN" panose="020D05040305020502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EUEHAASDISPLAY-ROMAN" panose="020D05040305020502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EUEHAASDISPLAY-ROMAN" panose="020D05040305020502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EUEHAASDISPLAY-ROMAN" panose="020D05040305020502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AB9C8-5F0A-8E46-9EA0-A6099B7294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2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AB9C8-5F0A-8E46-9EA0-A6099B7294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0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AB9C8-5F0A-8E46-9EA0-A6099B7294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1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AB9C8-5F0A-8E46-9EA0-A6099B7294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57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AB9C8-5F0A-8E46-9EA0-A6099B7294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01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AB9C8-5F0A-8E46-9EA0-A6099B72940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78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AB9C8-5F0A-8E46-9EA0-A6099B72940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66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AB9C8-5F0A-8E46-9EA0-A6099B72940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6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1DD85B5-EDB4-1F47-A7F9-020DD1D5A3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tIns="251999" bIns="0"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Title Background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5C94D-E4D6-2A48-9891-0E6CA99B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517" y="2742075"/>
            <a:ext cx="4481189" cy="329562"/>
          </a:xfrm>
        </p:spPr>
        <p:txBody>
          <a:bodyPr/>
          <a:lstStyle>
            <a:lvl1pPr>
              <a:lnSpc>
                <a:spcPts val="2200"/>
              </a:lnSpc>
              <a:defRPr sz="2400" spc="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E17A24A-BA29-034E-8054-4A95D4C8D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4516" y="3071637"/>
            <a:ext cx="4481189" cy="1655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100"/>
              </a:lnSpc>
              <a:buNone/>
              <a:defRPr sz="1200" b="0" i="0" spc="80" baseline="0">
                <a:solidFill>
                  <a:schemeClr val="bg1"/>
                </a:solidFill>
                <a:latin typeface="Northbank N5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DEB5441-AF27-A34C-82F4-5323CAAE12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51843" y="1140472"/>
            <a:ext cx="992466" cy="1169401"/>
          </a:xfrm>
          <a:noFill/>
        </p:spPr>
        <p:txBody>
          <a:bodyPr bIns="216000" anchor="b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</a:t>
            </a:r>
            <a:br>
              <a:rPr lang="en-US" dirty="0"/>
            </a:br>
            <a:r>
              <a:rPr lang="en-US" dirty="0"/>
              <a:t> Insert Badge</a:t>
            </a:r>
          </a:p>
        </p:txBody>
      </p:sp>
    </p:spTree>
    <p:extLst>
      <p:ext uri="{BB962C8B-B14F-4D97-AF65-F5344CB8AC3E}">
        <p14:creationId xmlns:p14="http://schemas.microsoft.com/office/powerpoint/2010/main" val="421383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71428F31-92DB-F343-881D-1433C6F53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A4CD3A1-7CBE-1847-8A0D-4D3A155DA5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sp>
        <p:nvSpPr>
          <p:cNvPr id="5" name="Footer Placeholder 23">
            <a:extLst>
              <a:ext uri="{FF2B5EF4-FFF2-40B4-BE49-F238E27FC236}">
                <a16:creationId xmlns:a16="http://schemas.microsoft.com/office/drawing/2014/main" id="{61D57167-D4CF-CF46-90D3-DACBB48D9B1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7F5E4F37-984B-64F3-68CD-6DF645AB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9691224" cy="1880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1440"/>
              </a:lnSpc>
              <a:defRPr>
                <a:solidFill>
                  <a:srgbClr val="93040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2C10B65-8B61-ECED-538B-F5FDEF3ACA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7200" y="923730"/>
            <a:ext cx="9691688" cy="538066"/>
          </a:xfrm>
          <a:prstGeom prst="rect">
            <a:avLst/>
          </a:prstGeom>
        </p:spPr>
        <p:txBody>
          <a:bodyPr lIns="10800"/>
          <a:lstStyle>
            <a:lvl1pPr marL="0" indent="0">
              <a:lnSpc>
                <a:spcPts val="800"/>
              </a:lnSpc>
              <a:spcAft>
                <a:spcPts val="0"/>
              </a:spcAft>
              <a:buNone/>
              <a:defRPr sz="9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30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8E12558A-F8C5-8740-B865-56662E119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3D8601A-5F1A-B641-A1B8-E7BFA77646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4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29086F2-D40A-A84D-BAE7-25D0A5F345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12" name="Title Placeholder 3">
            <a:extLst>
              <a:ext uri="{FF2B5EF4-FFF2-40B4-BE49-F238E27FC236}">
                <a16:creationId xmlns:a16="http://schemas.microsoft.com/office/drawing/2014/main" id="{78961ABC-2FB1-7245-8DFB-12D917E5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9691224" cy="1880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1440"/>
              </a:lnSpc>
              <a:defRPr>
                <a:solidFill>
                  <a:srgbClr val="93040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E36108-B39D-E242-99E6-935CD346A3ED}"/>
              </a:ext>
            </a:extLst>
          </p:cNvPr>
          <p:cNvSpPr txBox="1"/>
          <p:nvPr userDrawn="1"/>
        </p:nvSpPr>
        <p:spPr>
          <a:xfrm>
            <a:off x="-964163" y="-391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dirty="0">
              <a:latin typeface="NEUEHAASDISPLAY-ROMAN" panose="020D0504030502050203" pitchFamily="34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A83F9-9B4C-214B-A51C-B262168F1E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7200" y="1471125"/>
            <a:ext cx="9691688" cy="4475585"/>
          </a:xfrm>
          <a:prstGeom prst="rect">
            <a:avLst/>
          </a:prstGeom>
        </p:spPr>
        <p:txBody>
          <a:bodyPr lIns="108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5695C-3A13-2040-B57D-DDC42CAB7B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7200" y="923730"/>
            <a:ext cx="9691688" cy="538066"/>
          </a:xfrm>
          <a:prstGeom prst="rect">
            <a:avLst/>
          </a:prstGeom>
        </p:spPr>
        <p:txBody>
          <a:bodyPr lIns="10800"/>
          <a:lstStyle>
            <a:lvl1pPr marL="0" indent="0">
              <a:lnSpc>
                <a:spcPts val="800"/>
              </a:lnSpc>
              <a:spcAft>
                <a:spcPts val="0"/>
              </a:spcAft>
              <a:buNone/>
              <a:defRPr sz="9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Footer Placeholder 23">
            <a:extLst>
              <a:ext uri="{FF2B5EF4-FFF2-40B4-BE49-F238E27FC236}">
                <a16:creationId xmlns:a16="http://schemas.microsoft.com/office/drawing/2014/main" id="{FA48920A-58E3-FD40-9517-AD1D6B114E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41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ed List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268F4E0E-CE8F-E345-9AC2-FFC16A255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34595EB-8395-5A4A-882F-515AF732B9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B2B3133-012A-3F4D-BF0F-84272DF3BC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01A5E4-0055-104C-973F-E12C55FAD0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4362" y="0"/>
            <a:ext cx="563763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3753C259-BC01-3742-AD0B-70091A63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4437012" cy="1880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1440"/>
              </a:lnSpc>
              <a:defRPr>
                <a:solidFill>
                  <a:srgbClr val="93040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33068B-B265-7341-9A5E-D96826280C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7200" y="1471125"/>
            <a:ext cx="4085771" cy="4475585"/>
          </a:xfrm>
          <a:prstGeom prst="rect">
            <a:avLst/>
          </a:prstGeom>
        </p:spPr>
        <p:txBody>
          <a:bodyPr lIns="108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9076606-6D56-9A4A-87A9-B013294811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27200" y="923730"/>
            <a:ext cx="4437224" cy="538066"/>
          </a:xfrm>
          <a:prstGeom prst="rect">
            <a:avLst/>
          </a:prstGeom>
        </p:spPr>
        <p:txBody>
          <a:bodyPr lIns="10800"/>
          <a:lstStyle>
            <a:lvl1pPr marL="0" indent="0">
              <a:lnSpc>
                <a:spcPts val="800"/>
              </a:lnSpc>
              <a:spcAft>
                <a:spcPts val="0"/>
              </a:spcAft>
              <a:buNone/>
              <a:defRPr sz="9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Footer Placeholder 23">
            <a:extLst>
              <a:ext uri="{FF2B5EF4-FFF2-40B4-BE49-F238E27FC236}">
                <a16:creationId xmlns:a16="http://schemas.microsoft.com/office/drawing/2014/main" id="{617693F4-519E-4C40-82AA-975E08DFA4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0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ed List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91A1B944-A26A-EE42-B2A3-C1E80B69B2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5484918-1DDD-AE47-B851-749ACEAE1E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B2B3133-012A-3F4D-BF0F-84272DF3BC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3753C259-BC01-3742-AD0B-70091A63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4437012" cy="1880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1440"/>
              </a:lnSpc>
              <a:defRPr>
                <a:solidFill>
                  <a:srgbClr val="93040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33068B-B265-7341-9A5E-D96826280C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7200" y="1471125"/>
            <a:ext cx="4085771" cy="4475585"/>
          </a:xfrm>
          <a:prstGeom prst="rect">
            <a:avLst/>
          </a:prstGeom>
        </p:spPr>
        <p:txBody>
          <a:bodyPr lIns="108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9076606-6D56-9A4A-87A9-B013294811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27200" y="923730"/>
            <a:ext cx="4437224" cy="538066"/>
          </a:xfrm>
          <a:prstGeom prst="rect">
            <a:avLst/>
          </a:prstGeom>
        </p:spPr>
        <p:txBody>
          <a:bodyPr lIns="10800"/>
          <a:lstStyle>
            <a:lvl1pPr marL="0" indent="0">
              <a:lnSpc>
                <a:spcPts val="800"/>
              </a:lnSpc>
              <a:spcAft>
                <a:spcPts val="0"/>
              </a:spcAft>
              <a:buNone/>
              <a:defRPr sz="9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6BE37A3-6556-C84B-BE34-8E1AD52E93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4362" y="0"/>
            <a:ext cx="5637637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B40A00F-D6C0-0F4C-84B6-79107E6DCA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4362" y="3456001"/>
            <a:ext cx="5637637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Footer Placeholder 23">
            <a:extLst>
              <a:ext uri="{FF2B5EF4-FFF2-40B4-BE49-F238E27FC236}">
                <a16:creationId xmlns:a16="http://schemas.microsoft.com/office/drawing/2014/main" id="{B0FBDAE3-3CF6-FD4D-A7BD-EB10AAF66A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04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ed Lis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C9601538-25F1-DE47-BF3C-3D2910929F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CC05C3E-C858-394E-AF26-9694112E1A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B2B3133-012A-3F4D-BF0F-84272DF3BC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3753C259-BC01-3742-AD0B-70091A63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4437012" cy="1880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1440"/>
              </a:lnSpc>
              <a:defRPr>
                <a:solidFill>
                  <a:srgbClr val="93040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33068B-B265-7341-9A5E-D96826280C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7200" y="1471125"/>
            <a:ext cx="4085771" cy="4475585"/>
          </a:xfrm>
          <a:prstGeom prst="rect">
            <a:avLst/>
          </a:prstGeom>
        </p:spPr>
        <p:txBody>
          <a:bodyPr lIns="108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9076606-6D56-9A4A-87A9-B013294811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27200" y="923730"/>
            <a:ext cx="4437224" cy="538066"/>
          </a:xfrm>
          <a:prstGeom prst="rect">
            <a:avLst/>
          </a:prstGeom>
        </p:spPr>
        <p:txBody>
          <a:bodyPr lIns="10800"/>
          <a:lstStyle>
            <a:lvl1pPr marL="0" indent="0">
              <a:lnSpc>
                <a:spcPts val="800"/>
              </a:lnSpc>
              <a:spcAft>
                <a:spcPts val="0"/>
              </a:spcAft>
              <a:buNone/>
              <a:defRPr sz="9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D60EF7A-0FF6-C046-865E-84446AAF87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4363" y="0"/>
            <a:ext cx="5637637" cy="225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7F532AD7-7954-1A43-BD23-450ABDF0C1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4363" y="4608000"/>
            <a:ext cx="5637637" cy="225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65D27EAF-3148-D14C-AC7F-85B9C63C7A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4363" y="2304000"/>
            <a:ext cx="5637637" cy="225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Footer Placeholder 23">
            <a:extLst>
              <a:ext uri="{FF2B5EF4-FFF2-40B4-BE49-F238E27FC236}">
                <a16:creationId xmlns:a16="http://schemas.microsoft.com/office/drawing/2014/main" id="{80668150-DCE5-BC48-A3AD-A114611D14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1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ed Lis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34B9390A-5CA8-874B-B8CC-6663C2EAB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341363A-7E01-3F4E-A8EA-AC1A5DC3E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B2B3133-012A-3F4D-BF0F-84272DF3BC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3753C259-BC01-3742-AD0B-70091A63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4437012" cy="1880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1440"/>
              </a:lnSpc>
              <a:defRPr>
                <a:solidFill>
                  <a:srgbClr val="93040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33068B-B265-7341-9A5E-D96826280C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7200" y="1471125"/>
            <a:ext cx="4085771" cy="4475585"/>
          </a:xfrm>
          <a:prstGeom prst="rect">
            <a:avLst/>
          </a:prstGeom>
        </p:spPr>
        <p:txBody>
          <a:bodyPr lIns="108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9076606-6D56-9A4A-87A9-B013294811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27200" y="923730"/>
            <a:ext cx="4437224" cy="538066"/>
          </a:xfrm>
          <a:prstGeom prst="rect">
            <a:avLst/>
          </a:prstGeom>
        </p:spPr>
        <p:txBody>
          <a:bodyPr lIns="10800"/>
          <a:lstStyle>
            <a:lvl1pPr marL="0" indent="0">
              <a:lnSpc>
                <a:spcPts val="800"/>
              </a:lnSpc>
              <a:spcAft>
                <a:spcPts val="0"/>
              </a:spcAft>
              <a:buNone/>
              <a:defRPr sz="9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6930410-3E45-634F-9922-06BE6F7185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4362" y="0"/>
            <a:ext cx="2793600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034D5603-D832-CF45-8CB2-2DE4718EF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4362" y="3456001"/>
            <a:ext cx="2793600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174B55D-E64C-0B4C-B89C-5C08A43F21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8400" y="0"/>
            <a:ext cx="2793600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5922247-4B69-494D-A05A-DF100AB2CB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98400" y="3456001"/>
            <a:ext cx="2793600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Footer Placeholder 23">
            <a:extLst>
              <a:ext uri="{FF2B5EF4-FFF2-40B4-BE49-F238E27FC236}">
                <a16:creationId xmlns:a16="http://schemas.microsoft.com/office/drawing/2014/main" id="{87FCF9E4-75C5-EC4D-AA89-FA2ECB6450D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32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4 Circle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shape&#10;&#10;Description automatically generated">
            <a:extLst>
              <a:ext uri="{FF2B5EF4-FFF2-40B4-BE49-F238E27FC236}">
                <a16:creationId xmlns:a16="http://schemas.microsoft.com/office/drawing/2014/main" id="{102280F4-D9F2-5B4B-8ACD-311B78B40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5811E3B6-A628-C540-8F9E-064EB1196F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4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29086F2-D40A-A84D-BAE7-25D0A5F345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12" name="Title Placeholder 3">
            <a:extLst>
              <a:ext uri="{FF2B5EF4-FFF2-40B4-BE49-F238E27FC236}">
                <a16:creationId xmlns:a16="http://schemas.microsoft.com/office/drawing/2014/main" id="{78961ABC-2FB1-7245-8DFB-12D917E5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9691224" cy="1880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1440"/>
              </a:lnSpc>
              <a:defRPr>
                <a:solidFill>
                  <a:srgbClr val="93040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E36108-B39D-E242-99E6-935CD346A3ED}"/>
              </a:ext>
            </a:extLst>
          </p:cNvPr>
          <p:cNvSpPr txBox="1"/>
          <p:nvPr userDrawn="1"/>
        </p:nvSpPr>
        <p:spPr>
          <a:xfrm>
            <a:off x="-964163" y="-391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dirty="0">
              <a:latin typeface="NEUEHAASDISPLAY-ROMAN" panose="020D0504030502050203" pitchFamily="34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5695C-3A13-2040-B57D-DDC42CAB7B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7200" y="923730"/>
            <a:ext cx="9691688" cy="538066"/>
          </a:xfrm>
          <a:prstGeom prst="rect">
            <a:avLst/>
          </a:prstGeom>
        </p:spPr>
        <p:txBody>
          <a:bodyPr lIns="10800"/>
          <a:lstStyle>
            <a:lvl1pPr marL="0" indent="0">
              <a:lnSpc>
                <a:spcPts val="800"/>
              </a:lnSpc>
              <a:spcAft>
                <a:spcPts val="0"/>
              </a:spcAft>
              <a:buNone/>
              <a:defRPr sz="9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982A517-552F-5944-ADCE-61EF6B98CE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27199" y="1461796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3EB94BD-6883-124E-B040-413716617B5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237607" y="1461796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5B0F737-EB6D-DB43-800F-C78C8A155E1A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748015" y="1461796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1872052-A340-C143-98D4-21A1089D320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258424" y="1461796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B7C3321-745C-F34C-AE94-82694AB895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27200" y="3876736"/>
            <a:ext cx="2159999" cy="3110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900"/>
              </a:lnSpc>
              <a:spcAft>
                <a:spcPts val="800"/>
              </a:spcAft>
              <a:buNone/>
              <a:defRPr sz="10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  <a:lvl2pPr marL="0" indent="0" algn="ctr">
              <a:buNone/>
              <a:defRPr sz="900"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67621A6-8DDC-7F40-AE71-FF54E28BF9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37608" y="3876736"/>
            <a:ext cx="2159999" cy="3110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900"/>
              </a:lnSpc>
              <a:spcAft>
                <a:spcPts val="800"/>
              </a:spcAft>
              <a:buNone/>
              <a:defRPr sz="10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  <a:lvl2pPr marL="0" indent="0" algn="ctr">
              <a:buNone/>
              <a:defRPr sz="900"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D241198-8712-EE4C-9154-09E48238A4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48015" y="3876736"/>
            <a:ext cx="2159999" cy="3110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900"/>
              </a:lnSpc>
              <a:spcAft>
                <a:spcPts val="800"/>
              </a:spcAft>
              <a:buNone/>
              <a:defRPr sz="10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  <a:lvl2pPr marL="0" indent="0" algn="ctr">
              <a:buNone/>
              <a:defRPr sz="900"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65E6C5D-B390-CC4B-84E4-C9D8481232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8422" y="3876736"/>
            <a:ext cx="2159999" cy="3110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900"/>
              </a:lnSpc>
              <a:spcAft>
                <a:spcPts val="800"/>
              </a:spcAft>
              <a:buNone/>
              <a:defRPr sz="10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  <a:lvl2pPr marL="0" indent="0" algn="ctr">
              <a:buNone/>
              <a:defRPr sz="900"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BF271A3E-E382-4346-B2D1-F9CED36DFA5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27200" y="4188502"/>
            <a:ext cx="2160588" cy="1989137"/>
          </a:xfrm>
        </p:spPr>
        <p:txBody>
          <a:bodyPr>
            <a:normAutofit/>
          </a:bodyPr>
          <a:lstStyle>
            <a:lvl1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1pPr>
            <a:lvl2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2pPr>
            <a:lvl3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3pPr>
            <a:lvl4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4pPr>
            <a:lvl5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5D9D4F47-8D16-FC4B-AFD7-306410FBEC1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37018" y="4188502"/>
            <a:ext cx="2160588" cy="1989137"/>
          </a:xfrm>
        </p:spPr>
        <p:txBody>
          <a:bodyPr>
            <a:normAutofit/>
          </a:bodyPr>
          <a:lstStyle>
            <a:lvl1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1pPr>
            <a:lvl2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2pPr>
            <a:lvl3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3pPr>
            <a:lvl4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4pPr>
            <a:lvl5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E8633F-2F33-654A-AA11-89D4BE8D1C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47720" y="4188502"/>
            <a:ext cx="2160588" cy="1989137"/>
          </a:xfrm>
        </p:spPr>
        <p:txBody>
          <a:bodyPr>
            <a:normAutofit/>
          </a:bodyPr>
          <a:lstStyle>
            <a:lvl1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1pPr>
            <a:lvl2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2pPr>
            <a:lvl3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3pPr>
            <a:lvl4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4pPr>
            <a:lvl5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BD29EFF-DC5C-C948-90C8-30FA1D1905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58127" y="4188502"/>
            <a:ext cx="2160588" cy="1989137"/>
          </a:xfrm>
        </p:spPr>
        <p:txBody>
          <a:bodyPr>
            <a:normAutofit/>
          </a:bodyPr>
          <a:lstStyle>
            <a:lvl1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1pPr>
            <a:lvl2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2pPr>
            <a:lvl3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3pPr>
            <a:lvl4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4pPr>
            <a:lvl5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8" name="Footer Placeholder 23">
            <a:extLst>
              <a:ext uri="{FF2B5EF4-FFF2-40B4-BE49-F238E27FC236}">
                <a16:creationId xmlns:a16="http://schemas.microsoft.com/office/drawing/2014/main" id="{901B28E4-DEE9-5B4F-A28A-B16216E9861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3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4 Circle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shape&#10;&#10;Description automatically generated">
            <a:extLst>
              <a:ext uri="{FF2B5EF4-FFF2-40B4-BE49-F238E27FC236}">
                <a16:creationId xmlns:a16="http://schemas.microsoft.com/office/drawing/2014/main" id="{7F27453C-DA5B-A44B-BD5E-0094901A3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9577668C-38B1-B642-A03B-070813444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4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29086F2-D40A-A84D-BAE7-25D0A5F345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12" name="Title Placeholder 3">
            <a:extLst>
              <a:ext uri="{FF2B5EF4-FFF2-40B4-BE49-F238E27FC236}">
                <a16:creationId xmlns:a16="http://schemas.microsoft.com/office/drawing/2014/main" id="{78961ABC-2FB1-7245-8DFB-12D917E5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9691224" cy="1880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1440"/>
              </a:lnSpc>
              <a:defRPr>
                <a:solidFill>
                  <a:srgbClr val="93040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E36108-B39D-E242-99E6-935CD346A3ED}"/>
              </a:ext>
            </a:extLst>
          </p:cNvPr>
          <p:cNvSpPr txBox="1"/>
          <p:nvPr userDrawn="1"/>
        </p:nvSpPr>
        <p:spPr>
          <a:xfrm>
            <a:off x="-964163" y="-391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dirty="0">
              <a:latin typeface="NEUEHAASDISPLAY-ROMAN" panose="020D0504030502050203" pitchFamily="34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5695C-3A13-2040-B57D-DDC42CAB7B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7200" y="923730"/>
            <a:ext cx="9691688" cy="538066"/>
          </a:xfrm>
          <a:prstGeom prst="rect">
            <a:avLst/>
          </a:prstGeom>
        </p:spPr>
        <p:txBody>
          <a:bodyPr lIns="10800"/>
          <a:lstStyle>
            <a:lvl1pPr marL="0" indent="0">
              <a:lnSpc>
                <a:spcPts val="800"/>
              </a:lnSpc>
              <a:spcAft>
                <a:spcPts val="0"/>
              </a:spcAft>
              <a:buNone/>
              <a:defRPr sz="9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982A517-552F-5944-ADCE-61EF6B98CE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27199" y="1461796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3EB94BD-6883-124E-B040-413716617B5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237607" y="1461796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5B0F737-EB6D-DB43-800F-C78C8A155E1A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748015" y="1461796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1872052-A340-C143-98D4-21A1089D320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258424" y="1461796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0E738EF-DC4D-2347-A674-BE96780298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57681" y="3876736"/>
            <a:ext cx="2128938" cy="3110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900"/>
              </a:lnSpc>
              <a:spcAft>
                <a:spcPts val="800"/>
              </a:spcAft>
              <a:buNone/>
              <a:defRPr sz="10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  <a:lvl2pPr marL="0" indent="0" algn="ctr">
              <a:buNone/>
              <a:defRPr sz="900"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2E1BED2-EAD4-B645-81F5-DBD4BD636B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089" y="3876736"/>
            <a:ext cx="2128938" cy="3110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900"/>
              </a:lnSpc>
              <a:spcAft>
                <a:spcPts val="800"/>
              </a:spcAft>
              <a:buNone/>
              <a:defRPr sz="10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  <a:lvl2pPr marL="0" indent="0" algn="ctr">
              <a:buNone/>
              <a:defRPr sz="900"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AB685B3-D34F-B64C-BF96-F51DD1505E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496" y="3876736"/>
            <a:ext cx="2128358" cy="3110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900"/>
              </a:lnSpc>
              <a:spcAft>
                <a:spcPts val="800"/>
              </a:spcAft>
              <a:buNone/>
              <a:defRPr sz="10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  <a:lvl2pPr marL="0" indent="0" algn="ctr">
              <a:buNone/>
              <a:defRPr sz="900"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62FCFA1-0C46-CA41-A0AE-4A912C0047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88903" y="3876736"/>
            <a:ext cx="2128358" cy="3110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900"/>
              </a:lnSpc>
              <a:spcAft>
                <a:spcPts val="800"/>
              </a:spcAft>
              <a:buNone/>
              <a:defRPr sz="10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  <a:lvl2pPr marL="0" indent="0" algn="ctr">
              <a:buNone/>
              <a:defRPr sz="900"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F8FCB3F5-1FD9-3848-977B-D13A05CBDB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57680" y="4188502"/>
            <a:ext cx="2129519" cy="1989137"/>
          </a:xfrm>
        </p:spPr>
        <p:txBody>
          <a:bodyPr>
            <a:normAutofit/>
          </a:bodyPr>
          <a:lstStyle>
            <a:lvl1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1pPr>
            <a:lvl2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2pPr>
            <a:lvl3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3pPr>
            <a:lvl4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4pPr>
            <a:lvl5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922C235-AEFD-1F4A-B65E-7A182A4F165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67498" y="4188502"/>
            <a:ext cx="2129519" cy="1989137"/>
          </a:xfrm>
        </p:spPr>
        <p:txBody>
          <a:bodyPr>
            <a:normAutofit/>
          </a:bodyPr>
          <a:lstStyle>
            <a:lvl1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1pPr>
            <a:lvl2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2pPr>
            <a:lvl3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3pPr>
            <a:lvl4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4pPr>
            <a:lvl5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D7DF0623-B18D-5346-8163-76CDA4D50E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78200" y="4188502"/>
            <a:ext cx="2128938" cy="1989137"/>
          </a:xfrm>
        </p:spPr>
        <p:txBody>
          <a:bodyPr>
            <a:normAutofit/>
          </a:bodyPr>
          <a:lstStyle>
            <a:lvl1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1pPr>
            <a:lvl2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2pPr>
            <a:lvl3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3pPr>
            <a:lvl4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4pPr>
            <a:lvl5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85017AC6-2643-C24A-BA71-3D5B3178E7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88607" y="4188502"/>
            <a:ext cx="2128938" cy="1989137"/>
          </a:xfrm>
        </p:spPr>
        <p:txBody>
          <a:bodyPr>
            <a:normAutofit/>
          </a:bodyPr>
          <a:lstStyle>
            <a:lvl1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1pPr>
            <a:lvl2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2pPr>
            <a:lvl3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3pPr>
            <a:lvl4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4pPr>
            <a:lvl5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2" name="Footer Placeholder 23">
            <a:extLst>
              <a:ext uri="{FF2B5EF4-FFF2-40B4-BE49-F238E27FC236}">
                <a16:creationId xmlns:a16="http://schemas.microsoft.com/office/drawing/2014/main" id="{1712BC9D-BA90-9B4D-993E-65A391CAC352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52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3C7E00EC-C418-AC47-A1EE-406DB7CCD8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7796EA3-F932-E949-87A1-5AC4FCC72B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4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29086F2-D40A-A84D-BAE7-25D0A5F345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E36108-B39D-E242-99E6-935CD346A3ED}"/>
              </a:ext>
            </a:extLst>
          </p:cNvPr>
          <p:cNvSpPr txBox="1"/>
          <p:nvPr userDrawn="1"/>
        </p:nvSpPr>
        <p:spPr>
          <a:xfrm>
            <a:off x="-964163" y="-391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dirty="0">
              <a:latin typeface="NEUEHAASDISPLAY-ROMAN" panose="020D0504030502050203" pitchFamily="34" charset="77"/>
            </a:endParaRPr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0A16025F-2AAB-3848-B081-3E7FAF775E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7200" y="1347788"/>
            <a:ext cx="9691688" cy="46736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Footer Placeholder 23">
            <a:extLst>
              <a:ext uri="{FF2B5EF4-FFF2-40B4-BE49-F238E27FC236}">
                <a16:creationId xmlns:a16="http://schemas.microsoft.com/office/drawing/2014/main" id="{26E5610A-F188-6449-BB71-BF66860DC9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B7935509-BE8E-A731-177B-23539CED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9691224" cy="1880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1440"/>
              </a:lnSpc>
              <a:defRPr>
                <a:solidFill>
                  <a:srgbClr val="93040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A1E1C73-7FD3-1279-F70D-793E195A5A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7200" y="923730"/>
            <a:ext cx="9691688" cy="538066"/>
          </a:xfrm>
          <a:prstGeom prst="rect">
            <a:avLst/>
          </a:prstGeom>
        </p:spPr>
        <p:txBody>
          <a:bodyPr lIns="10800"/>
          <a:lstStyle>
            <a:lvl1pPr marL="0" indent="0">
              <a:lnSpc>
                <a:spcPts val="800"/>
              </a:lnSpc>
              <a:spcAft>
                <a:spcPts val="0"/>
              </a:spcAft>
              <a:buNone/>
              <a:defRPr sz="9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251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Text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DBA46BC-08DF-034C-9B16-A273D6E8B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AD00C61-7DDD-B049-90C6-E18287CB75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B2B3133-012A-3F4D-BF0F-84272DF3BC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01A5E4-0055-104C-973F-E12C55FAD0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4362" y="0"/>
            <a:ext cx="563763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642247AB-8D6B-9F4D-B99F-A7C1BA46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4071435" cy="622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rgbClr val="93040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8ADCDB32-FBA8-9C47-B32D-309ACDAB3B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27200" y="1347788"/>
            <a:ext cx="4071435" cy="46736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Footer Placeholder 23">
            <a:extLst>
              <a:ext uri="{FF2B5EF4-FFF2-40B4-BE49-F238E27FC236}">
                <a16:creationId xmlns:a16="http://schemas.microsoft.com/office/drawing/2014/main" id="{54538F91-B9BA-5B43-AF0C-4E45EF725F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1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shape&#10;&#10;Description automatically generated">
            <a:extLst>
              <a:ext uri="{FF2B5EF4-FFF2-40B4-BE49-F238E27FC236}">
                <a16:creationId xmlns:a16="http://schemas.microsoft.com/office/drawing/2014/main" id="{4F47139D-D85C-4942-B55E-2347D0843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28B5B31A-3EC4-5E4C-84A9-D489109A9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4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29086F2-D40A-A84D-BAE7-25D0A5F345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12" name="Title Placeholder 3">
            <a:extLst>
              <a:ext uri="{FF2B5EF4-FFF2-40B4-BE49-F238E27FC236}">
                <a16:creationId xmlns:a16="http://schemas.microsoft.com/office/drawing/2014/main" id="{78961ABC-2FB1-7245-8DFB-12D917E5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38826"/>
            <a:ext cx="9691224" cy="6220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1440"/>
              </a:lnSpc>
              <a:defRPr baseline="0">
                <a:solidFill>
                  <a:srgbClr val="93040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E36108-B39D-E242-99E6-935CD346A3ED}"/>
              </a:ext>
            </a:extLst>
          </p:cNvPr>
          <p:cNvSpPr txBox="1"/>
          <p:nvPr userDrawn="1"/>
        </p:nvSpPr>
        <p:spPr>
          <a:xfrm>
            <a:off x="-964163" y="-391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dirty="0">
              <a:latin typeface="NEUEHAASDISPLAY-ROMAN" panose="020D0504030502050203" pitchFamily="34" charset="77"/>
            </a:endParaRP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A14D307C-76C8-914F-8C84-AB347D3EA4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9BA4FCA-FBBF-F14B-A444-C4DF43340C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7200" y="1347788"/>
            <a:ext cx="9691688" cy="467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81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Text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DCD2760A-8483-0342-B0C9-D2E13F31DA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C9B18F1-C11B-DF47-B4D3-F63A20E2E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15F16A6-6EA8-EB4B-B993-88F59171AB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01A5E4-0055-104C-973F-E12C55FAD0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4362" y="0"/>
            <a:ext cx="5637637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5F1BD81-0FB1-D34F-B65E-5E1F83FD0C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4362" y="3456001"/>
            <a:ext cx="5637637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C56BE20B-7BC9-4541-ACA2-76191032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4071435" cy="622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D0C54ED-0345-744A-A567-A6B6EBAC3C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7200" y="1347788"/>
            <a:ext cx="4071435" cy="46736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Footer Placeholder 23">
            <a:extLst>
              <a:ext uri="{FF2B5EF4-FFF2-40B4-BE49-F238E27FC236}">
                <a16:creationId xmlns:a16="http://schemas.microsoft.com/office/drawing/2014/main" id="{D98A2294-FE17-2C48-BEC7-F3F0909EFB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83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Tex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AF5BB351-A068-3F4E-A7FF-2C7F890651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F378BBA-F3B8-6A4F-949C-6756A24C72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A3203EB-6769-F543-A45D-6CB1E89188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C56BE20B-7BC9-4541-ACA2-76191032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4071435" cy="622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A1381C8-9810-3644-8A51-53A948C499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4363" y="0"/>
            <a:ext cx="5637637" cy="225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0316E42-ABAA-9F48-AFB6-4B064CAEBE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4363" y="4608000"/>
            <a:ext cx="5637637" cy="225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0CEE91A-3AEF-384B-8B2E-146EB048B3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4363" y="2304000"/>
            <a:ext cx="5637637" cy="225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09539E30-B5B9-344B-847A-658EF5E607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7200" y="1347788"/>
            <a:ext cx="4071435" cy="46736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5" name="Footer Placeholder 23">
            <a:extLst>
              <a:ext uri="{FF2B5EF4-FFF2-40B4-BE49-F238E27FC236}">
                <a16:creationId xmlns:a16="http://schemas.microsoft.com/office/drawing/2014/main" id="{24FB0D0E-D0BB-C44E-B374-D597C3108AD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11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Tex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C4F8CD60-B24B-E448-8697-94AD8FA50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3046242-8665-8545-A28C-E7B932F406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4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EF6CA77-1274-CA47-959D-D74918D9A2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C56BE20B-7BC9-4541-ACA2-76191032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4071435" cy="622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B108789-8961-6F4F-8617-8DD50D991C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4362" y="0"/>
            <a:ext cx="2793600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58220DC-24FA-7A4E-87DD-573FA7E987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4362" y="3456001"/>
            <a:ext cx="2793600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D741EF3-DE27-994C-8FE8-139684A0F4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98400" y="0"/>
            <a:ext cx="2793600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59B100A-1A72-A148-B053-7CAB4A1832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98400" y="3456001"/>
            <a:ext cx="2793600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B45DDCCA-1C8F-8247-8E16-C9E9C372A8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7200" y="1347788"/>
            <a:ext cx="4071435" cy="46736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Footer Placeholder 23">
            <a:extLst>
              <a:ext uri="{FF2B5EF4-FFF2-40B4-BE49-F238E27FC236}">
                <a16:creationId xmlns:a16="http://schemas.microsoft.com/office/drawing/2014/main" id="{5F575D1B-8392-C64B-B5BC-BBEBE22612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90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8B7989E-F6DC-A940-ADB3-4B3C74D9A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002B2CF-7FD1-0840-ACEF-0FE6E742EF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4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29086F2-D40A-A84D-BAE7-25D0A5F345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12" name="Title Placeholder 3">
            <a:extLst>
              <a:ext uri="{FF2B5EF4-FFF2-40B4-BE49-F238E27FC236}">
                <a16:creationId xmlns:a16="http://schemas.microsoft.com/office/drawing/2014/main" id="{78961ABC-2FB1-7245-8DFB-12D917E5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9691224" cy="1880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1440"/>
              </a:lnSpc>
              <a:defRPr>
                <a:solidFill>
                  <a:srgbClr val="93040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E36108-B39D-E242-99E6-935CD346A3ED}"/>
              </a:ext>
            </a:extLst>
          </p:cNvPr>
          <p:cNvSpPr txBox="1"/>
          <p:nvPr userDrawn="1"/>
        </p:nvSpPr>
        <p:spPr>
          <a:xfrm>
            <a:off x="-964163" y="-391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dirty="0">
              <a:latin typeface="NEUEHAASDISPLAY-ROMAN" panose="020D0504030502050203" pitchFamily="34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5695C-3A13-2040-B57D-DDC42CAB7B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7200" y="923730"/>
            <a:ext cx="9691688" cy="538066"/>
          </a:xfrm>
          <a:prstGeom prst="rect">
            <a:avLst/>
          </a:prstGeom>
        </p:spPr>
        <p:txBody>
          <a:bodyPr lIns="10800"/>
          <a:lstStyle>
            <a:lvl1pPr marL="0" indent="0">
              <a:lnSpc>
                <a:spcPts val="800"/>
              </a:lnSpc>
              <a:spcAft>
                <a:spcPts val="0"/>
              </a:spcAft>
              <a:buNone/>
              <a:defRPr sz="9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012DB47F-9424-8A43-8BCF-02779D4FC4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7200" y="1461796"/>
            <a:ext cx="9691224" cy="4559592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Footer Placeholder 23">
            <a:extLst>
              <a:ext uri="{FF2B5EF4-FFF2-40B4-BE49-F238E27FC236}">
                <a16:creationId xmlns:a16="http://schemas.microsoft.com/office/drawing/2014/main" id="{F8FFA727-6F00-CA4F-ABC1-29A1955047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05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Text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85A516FC-BAF9-DD41-B6A5-9EBEF44220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A79B52A-F9F5-F645-BEC5-78A18E64E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B2B3133-012A-3F4D-BF0F-84272DF3BC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01A5E4-0055-104C-973F-E12C55FAD0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4362" y="0"/>
            <a:ext cx="563763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3753C259-BC01-3742-AD0B-70091A63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4437012" cy="1880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1440"/>
              </a:lnSpc>
              <a:defRPr>
                <a:solidFill>
                  <a:srgbClr val="93040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9076606-6D56-9A4A-87A9-B013294811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27200" y="923730"/>
            <a:ext cx="4437224" cy="538066"/>
          </a:xfrm>
          <a:prstGeom prst="rect">
            <a:avLst/>
          </a:prstGeom>
        </p:spPr>
        <p:txBody>
          <a:bodyPr lIns="10800"/>
          <a:lstStyle>
            <a:lvl1pPr marL="0" indent="0">
              <a:lnSpc>
                <a:spcPts val="800"/>
              </a:lnSpc>
              <a:spcAft>
                <a:spcPts val="0"/>
              </a:spcAft>
              <a:buNone/>
              <a:defRPr sz="9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24318E12-98FF-FE47-B3A6-7019A328A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7200" y="1461796"/>
            <a:ext cx="4085771" cy="4559592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5" name="Footer Placeholder 23">
            <a:extLst>
              <a:ext uri="{FF2B5EF4-FFF2-40B4-BE49-F238E27FC236}">
                <a16:creationId xmlns:a16="http://schemas.microsoft.com/office/drawing/2014/main" id="{9BAFEA71-7CEA-074C-9286-70EC9AF564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74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Text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7CAE8B7C-8503-6D48-9A00-8C2F1905F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37CF487-C2EB-4D48-B73E-615E36B883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B2B3133-012A-3F4D-BF0F-84272DF3BC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3753C259-BC01-3742-AD0B-70091A63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4437012" cy="1880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1440"/>
              </a:lnSpc>
              <a:defRPr>
                <a:solidFill>
                  <a:srgbClr val="93040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9076606-6D56-9A4A-87A9-B013294811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27200" y="923730"/>
            <a:ext cx="4437224" cy="538066"/>
          </a:xfrm>
          <a:prstGeom prst="rect">
            <a:avLst/>
          </a:prstGeom>
        </p:spPr>
        <p:txBody>
          <a:bodyPr lIns="10800"/>
          <a:lstStyle>
            <a:lvl1pPr marL="0" indent="0">
              <a:lnSpc>
                <a:spcPts val="800"/>
              </a:lnSpc>
              <a:spcAft>
                <a:spcPts val="0"/>
              </a:spcAft>
              <a:buNone/>
              <a:defRPr sz="9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6BE37A3-6556-C84B-BE34-8E1AD52E93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4362" y="0"/>
            <a:ext cx="5637637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B40A00F-D6C0-0F4C-84B6-79107E6DCA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4362" y="3456001"/>
            <a:ext cx="5637637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8D743E22-7CA6-3B48-92DF-51E45FAD32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7200" y="1461796"/>
            <a:ext cx="4085771" cy="4559592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6" name="Footer Placeholder 23">
            <a:extLst>
              <a:ext uri="{FF2B5EF4-FFF2-40B4-BE49-F238E27FC236}">
                <a16:creationId xmlns:a16="http://schemas.microsoft.com/office/drawing/2014/main" id="{715DE25C-88CA-BB41-ACD4-18211EE723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Tex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549B9BA7-BA60-BB48-BCF8-D7C51351E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68382A96-7052-884F-8257-766A388F67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B2B3133-012A-3F4D-BF0F-84272DF3BC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3753C259-BC01-3742-AD0B-70091A63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4437012" cy="1880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1440"/>
              </a:lnSpc>
              <a:defRPr>
                <a:solidFill>
                  <a:srgbClr val="93040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9076606-6D56-9A4A-87A9-B013294811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27200" y="923730"/>
            <a:ext cx="4437224" cy="538066"/>
          </a:xfrm>
          <a:prstGeom prst="rect">
            <a:avLst/>
          </a:prstGeom>
        </p:spPr>
        <p:txBody>
          <a:bodyPr lIns="10800"/>
          <a:lstStyle>
            <a:lvl1pPr marL="0" indent="0">
              <a:lnSpc>
                <a:spcPts val="800"/>
              </a:lnSpc>
              <a:spcAft>
                <a:spcPts val="0"/>
              </a:spcAft>
              <a:buNone/>
              <a:defRPr sz="9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D60EF7A-0FF6-C046-865E-84446AAF87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4363" y="0"/>
            <a:ext cx="5637637" cy="225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7F532AD7-7954-1A43-BD23-450ABDF0C1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4363" y="4608000"/>
            <a:ext cx="5637637" cy="225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65D27EAF-3148-D14C-AC7F-85B9C63C7A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4363" y="2304000"/>
            <a:ext cx="5637637" cy="225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DA491429-B498-FB4A-B7AF-4D0F402E8D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27200" y="1461796"/>
            <a:ext cx="4085771" cy="4559592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9" name="Footer Placeholder 23">
            <a:extLst>
              <a:ext uri="{FF2B5EF4-FFF2-40B4-BE49-F238E27FC236}">
                <a16:creationId xmlns:a16="http://schemas.microsoft.com/office/drawing/2014/main" id="{9840181D-CEF3-CF44-84F3-868E1638F88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83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Tex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424CCA3A-839B-EB4D-AC21-7190A91D2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BCBE278-5079-3245-8EDF-6B730325B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B2B3133-012A-3F4D-BF0F-84272DF3BC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3753C259-BC01-3742-AD0B-70091A63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4437012" cy="1880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1440"/>
              </a:lnSpc>
              <a:defRPr>
                <a:solidFill>
                  <a:srgbClr val="93040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9076606-6D56-9A4A-87A9-B013294811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27200" y="923730"/>
            <a:ext cx="4437224" cy="538066"/>
          </a:xfrm>
          <a:prstGeom prst="rect">
            <a:avLst/>
          </a:prstGeom>
        </p:spPr>
        <p:txBody>
          <a:bodyPr lIns="10800"/>
          <a:lstStyle>
            <a:lvl1pPr marL="0" indent="0">
              <a:lnSpc>
                <a:spcPts val="800"/>
              </a:lnSpc>
              <a:spcAft>
                <a:spcPts val="0"/>
              </a:spcAft>
              <a:buNone/>
              <a:defRPr sz="9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6930410-3E45-634F-9922-06BE6F7185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4362" y="0"/>
            <a:ext cx="2793600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034D5603-D832-CF45-8CB2-2DE4718EF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4362" y="3456001"/>
            <a:ext cx="2793600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174B55D-E64C-0B4C-B89C-5C08A43F21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8400" y="0"/>
            <a:ext cx="2793600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5922247-4B69-494D-A05A-DF100AB2CB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98400" y="3456001"/>
            <a:ext cx="2793600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0F294C33-B0C2-D648-91B8-67C2FAD7D7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27200" y="1461796"/>
            <a:ext cx="4085771" cy="4559592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9" name="Footer Placeholder 23">
            <a:extLst>
              <a:ext uri="{FF2B5EF4-FFF2-40B4-BE49-F238E27FC236}">
                <a16:creationId xmlns:a16="http://schemas.microsoft.com/office/drawing/2014/main" id="{9784DBA0-D56C-F541-A030-3804F724B1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45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D6B9A5-F1C7-4E49-ABA4-78AD93ABC4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0613"/>
          </a:solidFill>
        </p:spPr>
        <p:txBody>
          <a:bodyPr lIns="0" tIns="324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392D1E-D141-484B-9322-BF38B76DE7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2265" y="0"/>
            <a:ext cx="1498600" cy="6858000"/>
          </a:xfrm>
        </p:spPr>
        <p:txBody>
          <a:bodyPr lIns="0" tIns="324000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SYG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40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D418-8FBC-AA45-9BD5-AE14EE8D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0448"/>
            <a:ext cx="12192000" cy="325173"/>
          </a:xfrm>
        </p:spPr>
        <p:txBody>
          <a:bodyPr anchor="ctr" anchorCtr="0"/>
          <a:lstStyle>
            <a:lvl1pPr algn="ctr">
              <a:defRPr sz="2400" spc="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0344604-E36E-3B4C-AC67-FEE0F922D5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060" y="5773784"/>
            <a:ext cx="609880" cy="71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2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List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0B503AA8-2E7C-4546-AFE7-F53E1F4C9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C92FA41-1F05-7042-B3CD-A89A6027B9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B2B3133-012A-3F4D-BF0F-84272DF3BC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01A5E4-0055-104C-973F-E12C55FAD0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4362" y="0"/>
            <a:ext cx="563763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642247AB-8D6B-9F4D-B99F-A7C1BA46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4071435" cy="622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rgbClr val="93040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9540F367-E37C-5E4A-8433-DCD8609173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27200" y="1347788"/>
            <a:ext cx="4071435" cy="467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Footer Placeholder 23">
            <a:extLst>
              <a:ext uri="{FF2B5EF4-FFF2-40B4-BE49-F238E27FC236}">
                <a16:creationId xmlns:a16="http://schemas.microsoft.com/office/drawing/2014/main" id="{88D44671-7109-F641-9A8D-AD650EE4CF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40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A7687D56-AB22-5242-A50C-7CF1699C983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24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3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List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73C0C5D7-91E7-F546-802D-835A5A04D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AA4433A-EB0C-6642-A9F5-EC2473F1D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15F16A6-6EA8-EB4B-B993-88F59171AB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01A5E4-0055-104C-973F-E12C55FAD0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4362" y="0"/>
            <a:ext cx="5637637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5F1BD81-0FB1-D34F-B65E-5E1F83FD0C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4362" y="3456001"/>
            <a:ext cx="5637637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C56BE20B-7BC9-4541-ACA2-76191032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4071435" cy="622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87A1E384-D8BC-9D4F-B257-A8D3268D8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7200" y="1347788"/>
            <a:ext cx="4071435" cy="467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Footer Placeholder 23">
            <a:extLst>
              <a:ext uri="{FF2B5EF4-FFF2-40B4-BE49-F238E27FC236}">
                <a16:creationId xmlns:a16="http://schemas.microsoft.com/office/drawing/2014/main" id="{EE7CEC20-F356-BE45-8C10-63C886984DF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1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Lis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4DA42F30-31D6-D34B-930A-7E633390E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111E2EE-32BB-D64A-B31B-A67CB32A07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A3203EB-6769-F543-A45D-6CB1E89188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C56BE20B-7BC9-4541-ACA2-76191032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4071435" cy="622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A1381C8-9810-3644-8A51-53A948C499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4363" y="0"/>
            <a:ext cx="5637637" cy="225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0316E42-ABAA-9F48-AFB6-4B064CAEBE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4363" y="4608000"/>
            <a:ext cx="5637637" cy="225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0CEE91A-3AEF-384B-8B2E-146EB048B3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4363" y="2304000"/>
            <a:ext cx="5637637" cy="225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1057734A-5A24-AD4A-A669-BF1BFA5B01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7200" y="1347788"/>
            <a:ext cx="4071435" cy="467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Footer Placeholder 23">
            <a:extLst>
              <a:ext uri="{FF2B5EF4-FFF2-40B4-BE49-F238E27FC236}">
                <a16:creationId xmlns:a16="http://schemas.microsoft.com/office/drawing/2014/main" id="{3220882E-D84A-AC49-9C1D-729F880549E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5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Lis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B074F386-4BF7-6445-B61F-13F64AB4F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9AA63F1-49EA-644C-93BC-ADF14D0F1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4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EF6CA77-1274-CA47-959D-D74918D9A2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C56BE20B-7BC9-4541-ACA2-76191032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4071435" cy="622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B108789-8961-6F4F-8617-8DD50D991C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4362" y="0"/>
            <a:ext cx="2793600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58220DC-24FA-7A4E-87DD-573FA7E987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4362" y="3456001"/>
            <a:ext cx="2793600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D741EF3-DE27-994C-8FE8-139684A0F4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98400" y="0"/>
            <a:ext cx="2793600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59B100A-1A72-A148-B053-7CAB4A1832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98400" y="3456001"/>
            <a:ext cx="2793600" cy="340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7246FD01-8D82-2340-B32C-2B4B21E9A6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7200" y="1347788"/>
            <a:ext cx="4071435" cy="467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Footer Placeholder 23">
            <a:extLst>
              <a:ext uri="{FF2B5EF4-FFF2-40B4-BE49-F238E27FC236}">
                <a16:creationId xmlns:a16="http://schemas.microsoft.com/office/drawing/2014/main" id="{B27E9B9F-5BD2-CC44-8135-1C6A480F90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6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 Circle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shape&#10;&#10;Description automatically generated">
            <a:extLst>
              <a:ext uri="{FF2B5EF4-FFF2-40B4-BE49-F238E27FC236}">
                <a16:creationId xmlns:a16="http://schemas.microsoft.com/office/drawing/2014/main" id="{EADCFFF0-A129-AA4E-9A63-1D258B14D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C44C693F-30B4-854C-A1F1-0A028838BF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5" name="Picture 1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0DBE6EE-83D4-F64D-A33E-4A52D4AB41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90553A-C2AC-4F43-8C56-DB573B86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C3BE7C-EDF4-3D43-ACB2-1C77919AF71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27199" y="134840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C4AA0A-BE65-C149-9616-66961DB664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27200" y="3763347"/>
            <a:ext cx="2159999" cy="3110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900"/>
              </a:lnSpc>
              <a:spcAft>
                <a:spcPts val="800"/>
              </a:spcAft>
              <a:buNone/>
              <a:defRPr sz="10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  <a:lvl2pPr marL="0" indent="0" algn="ctr">
              <a:buNone/>
              <a:defRPr sz="900"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9FF5A67-055C-C446-9DF3-C03C4BDAAFC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237607" y="134840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C212740-EFEB-FB4D-99CC-65E30F16512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748015" y="134840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D78195E-3359-8B4A-BAC6-3ADA2220185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58424" y="134840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19CBB20-BA1B-DD48-9B71-90C2194F33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7608" y="3763347"/>
            <a:ext cx="2159999" cy="3110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900"/>
              </a:lnSpc>
              <a:spcAft>
                <a:spcPts val="800"/>
              </a:spcAft>
              <a:buNone/>
              <a:defRPr sz="10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  <a:lvl2pPr marL="0" indent="0" algn="ctr">
              <a:buNone/>
              <a:defRPr sz="900"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D1E58FE-1897-C64D-A2F3-1FFEDA0D55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48015" y="3763347"/>
            <a:ext cx="2159999" cy="3110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900"/>
              </a:lnSpc>
              <a:spcAft>
                <a:spcPts val="800"/>
              </a:spcAft>
              <a:buNone/>
              <a:defRPr sz="10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  <a:lvl2pPr marL="0" indent="0" algn="ctr">
              <a:buNone/>
              <a:defRPr sz="900"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38AA883-799C-3F40-92A1-AE980E7F2D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58422" y="3763347"/>
            <a:ext cx="2159999" cy="3110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900"/>
              </a:lnSpc>
              <a:spcAft>
                <a:spcPts val="800"/>
              </a:spcAft>
              <a:buNone/>
              <a:defRPr sz="10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  <a:lvl2pPr marL="0" indent="0" algn="ctr">
              <a:buNone/>
              <a:defRPr sz="900"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F71BFB5-57F3-5544-B972-9C2B9EDB1F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27200" y="4075113"/>
            <a:ext cx="2160588" cy="1989137"/>
          </a:xfrm>
        </p:spPr>
        <p:txBody>
          <a:bodyPr>
            <a:normAutofit/>
          </a:bodyPr>
          <a:lstStyle>
            <a:lvl1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1pPr>
            <a:lvl2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2pPr>
            <a:lvl3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3pPr>
            <a:lvl4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4pPr>
            <a:lvl5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A5D518D8-DB78-F54E-B750-36C28483B73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37018" y="4075113"/>
            <a:ext cx="2160588" cy="1989137"/>
          </a:xfrm>
        </p:spPr>
        <p:txBody>
          <a:bodyPr>
            <a:normAutofit/>
          </a:bodyPr>
          <a:lstStyle>
            <a:lvl1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1pPr>
            <a:lvl2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2pPr>
            <a:lvl3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3pPr>
            <a:lvl4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4pPr>
            <a:lvl5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965CA47F-DEF4-6F43-9557-8D347F1804E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47720" y="4075113"/>
            <a:ext cx="2160588" cy="1989137"/>
          </a:xfrm>
        </p:spPr>
        <p:txBody>
          <a:bodyPr>
            <a:normAutofit/>
          </a:bodyPr>
          <a:lstStyle>
            <a:lvl1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1pPr>
            <a:lvl2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2pPr>
            <a:lvl3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3pPr>
            <a:lvl4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4pPr>
            <a:lvl5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7AC23368-B1BB-254E-8E8A-D443E92A63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58127" y="4075113"/>
            <a:ext cx="2160588" cy="1989137"/>
          </a:xfrm>
        </p:spPr>
        <p:txBody>
          <a:bodyPr>
            <a:normAutofit/>
          </a:bodyPr>
          <a:lstStyle>
            <a:lvl1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1pPr>
            <a:lvl2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2pPr>
            <a:lvl3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3pPr>
            <a:lvl4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4pPr>
            <a:lvl5pPr marL="0" indent="0" algn="ctr">
              <a:lnSpc>
                <a:spcPts val="1500"/>
              </a:lnSpc>
              <a:spcAft>
                <a:spcPts val="600"/>
              </a:spcAft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0" name="Footer Placeholder 23">
            <a:extLst>
              <a:ext uri="{FF2B5EF4-FFF2-40B4-BE49-F238E27FC236}">
                <a16:creationId xmlns:a16="http://schemas.microsoft.com/office/drawing/2014/main" id="{0A713C3E-2D32-CB48-A3E6-43684D32713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 Circle Images &amp;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shape&#10;&#10;Description automatically generated">
            <a:extLst>
              <a:ext uri="{FF2B5EF4-FFF2-40B4-BE49-F238E27FC236}">
                <a16:creationId xmlns:a16="http://schemas.microsoft.com/office/drawing/2014/main" id="{750CF8C0-4423-1942-AE05-544F9884E1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D8311C16-12DC-5A46-BB71-52C89AAFE4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15" name="Picture 1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0DBE6EE-83D4-F64D-A33E-4A52D4AB41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90553A-C2AC-4F43-8C56-DB573B86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C3BE7C-EDF4-3D43-ACB2-1C77919AF71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27199" y="134840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9FF5A67-055C-C446-9DF3-C03C4BDAAFC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237607" y="134840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C212740-EFEB-FB4D-99CC-65E30F16512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748015" y="134840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D78195E-3359-8B4A-BAC6-3ADA2220185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58424" y="134840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909D4F8-9257-C84A-A73E-3D72C7AF02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57681" y="3763347"/>
            <a:ext cx="2128938" cy="3110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900"/>
              </a:lnSpc>
              <a:spcAft>
                <a:spcPts val="800"/>
              </a:spcAft>
              <a:buNone/>
              <a:defRPr sz="10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  <a:lvl2pPr marL="0" indent="0" algn="ctr">
              <a:buNone/>
              <a:defRPr sz="900"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8C41568-DFB3-7745-B3B1-A60F6A9095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089" y="3763347"/>
            <a:ext cx="2128938" cy="3110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900"/>
              </a:lnSpc>
              <a:spcAft>
                <a:spcPts val="800"/>
              </a:spcAft>
              <a:buNone/>
              <a:defRPr sz="10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  <a:lvl2pPr marL="0" indent="0" algn="ctr">
              <a:buNone/>
              <a:defRPr sz="900"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D7A829A-63DF-414E-9BB6-8842A6B3B1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496" y="3763347"/>
            <a:ext cx="2128358" cy="3110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900"/>
              </a:lnSpc>
              <a:spcAft>
                <a:spcPts val="800"/>
              </a:spcAft>
              <a:buNone/>
              <a:defRPr sz="10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  <a:lvl2pPr marL="0" indent="0" algn="ctr">
              <a:buNone/>
              <a:defRPr sz="900"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FD28BE7-D3B5-0A4E-95A9-8CA89296CB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88903" y="3763347"/>
            <a:ext cx="2128358" cy="3110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900"/>
              </a:lnSpc>
              <a:spcAft>
                <a:spcPts val="800"/>
              </a:spcAft>
              <a:buNone/>
              <a:defRPr sz="1000" b="0" i="0" spc="80" baseline="0">
                <a:solidFill>
                  <a:srgbClr val="E30613"/>
                </a:solidFill>
                <a:latin typeface="Northbank N5" pitchFamily="2" charset="0"/>
              </a:defRPr>
            </a:lvl1pPr>
            <a:lvl2pPr marL="0" indent="0" algn="ctr">
              <a:buNone/>
              <a:defRPr sz="900"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5A5D005-1C06-C144-AC06-B8AEBD0D6A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57680" y="4075113"/>
            <a:ext cx="2129519" cy="1989137"/>
          </a:xfrm>
        </p:spPr>
        <p:txBody>
          <a:bodyPr>
            <a:normAutofit/>
          </a:bodyPr>
          <a:lstStyle>
            <a:lvl1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1pPr>
            <a:lvl2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2pPr>
            <a:lvl3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3pPr>
            <a:lvl4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4pPr>
            <a:lvl5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2D952F81-815E-3C4F-967F-C9DAAFDC0D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67498" y="4075113"/>
            <a:ext cx="2129519" cy="1989137"/>
          </a:xfrm>
        </p:spPr>
        <p:txBody>
          <a:bodyPr>
            <a:normAutofit/>
          </a:bodyPr>
          <a:lstStyle>
            <a:lvl1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1pPr>
            <a:lvl2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2pPr>
            <a:lvl3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3pPr>
            <a:lvl4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4pPr>
            <a:lvl5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AE80BD41-DADE-3142-8FD1-FAB78E0EF2E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200" y="4075113"/>
            <a:ext cx="2128938" cy="1989137"/>
          </a:xfrm>
        </p:spPr>
        <p:txBody>
          <a:bodyPr>
            <a:normAutofit/>
          </a:bodyPr>
          <a:lstStyle>
            <a:lvl1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1pPr>
            <a:lvl2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2pPr>
            <a:lvl3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3pPr>
            <a:lvl4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4pPr>
            <a:lvl5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B4DF554A-CD34-C24D-99AD-833229761B5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88607" y="4075113"/>
            <a:ext cx="2128938" cy="1989137"/>
          </a:xfrm>
        </p:spPr>
        <p:txBody>
          <a:bodyPr>
            <a:normAutofit/>
          </a:bodyPr>
          <a:lstStyle>
            <a:lvl1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1pPr>
            <a:lvl2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2pPr>
            <a:lvl3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3pPr>
            <a:lvl4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4pPr>
            <a:lvl5pPr marL="171450" indent="-171450" algn="l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2" name="Footer Placeholder 23">
            <a:extLst>
              <a:ext uri="{FF2B5EF4-FFF2-40B4-BE49-F238E27FC236}">
                <a16:creationId xmlns:a16="http://schemas.microsoft.com/office/drawing/2014/main" id="{5A2CC107-D7E1-5447-9F91-BFDC887DC42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5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Gunners Watermar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62989B9B-2282-5343-89CC-24A48FB1A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727200" cy="68580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DB4DE68-ECB6-174D-AFBE-E506E5CFF8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29" y="211881"/>
            <a:ext cx="413996" cy="480770"/>
          </a:xfrm>
          <a:prstGeom prst="rect">
            <a:avLst/>
          </a:prstGeom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6A10057-F864-9844-B87B-3DB54A5A61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800" y="0"/>
            <a:ext cx="11252200" cy="2197100"/>
          </a:xfrm>
          <a:prstGeom prst="rect">
            <a:avLst/>
          </a:prstGeom>
        </p:spPr>
      </p:pic>
      <p:sp>
        <p:nvSpPr>
          <p:cNvPr id="13" name="Footer Placeholder 23">
            <a:extLst>
              <a:ext uri="{FF2B5EF4-FFF2-40B4-BE49-F238E27FC236}">
                <a16:creationId xmlns:a16="http://schemas.microsoft.com/office/drawing/2014/main" id="{B32C4204-AA70-E046-9432-B5E9E59DD2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-1614447" y="268674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 b="0" i="0" spc="100" baseline="0">
                <a:latin typeface="Northbank N5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4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96338171-BF0F-7F41-AA77-6BE18D30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726387"/>
            <a:ext cx="9691224" cy="622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8460BDA-6378-D843-B0E1-414CC3FDD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7199" y="1348407"/>
            <a:ext cx="9691224" cy="4585862"/>
          </a:xfrm>
          <a:prstGeom prst="rect">
            <a:avLst/>
          </a:prstGeom>
        </p:spPr>
        <p:txBody>
          <a:bodyPr vert="horz" lIns="1080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3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6" r:id="rId4"/>
    <p:sldLayoutId id="2147483667" r:id="rId5"/>
    <p:sldLayoutId id="2147483668" r:id="rId6"/>
    <p:sldLayoutId id="2147483670" r:id="rId7"/>
    <p:sldLayoutId id="2147483688" r:id="rId8"/>
    <p:sldLayoutId id="2147483655" r:id="rId9"/>
    <p:sldLayoutId id="2147483669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89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77" r:id="rId28"/>
    <p:sldLayoutId id="2147483694" r:id="rId29"/>
    <p:sldLayoutId id="2147483695" r:id="rId30"/>
  </p:sldLayoutIdLst>
  <p:hf sldNum="0" hdr="0" dt="0"/>
  <p:txStyles>
    <p:titleStyle>
      <a:lvl1pPr marL="0" indent="0" algn="l" defTabSz="914400" rtl="0" eaLnBrk="1" latinLnBrk="0" hangingPunct="1">
        <a:lnSpc>
          <a:spcPts val="1500"/>
        </a:lnSpc>
        <a:spcBef>
          <a:spcPct val="0"/>
        </a:spcBef>
        <a:buNone/>
        <a:tabLst>
          <a:tab pos="1238250" algn="l"/>
        </a:tabLst>
        <a:defRPr sz="1800" b="0" i="0" kern="1200" cap="all" spc="50" baseline="0">
          <a:solidFill>
            <a:srgbClr val="93040C"/>
          </a:solidFill>
          <a:latin typeface="Northbank N5" pitchFamily="2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1700"/>
        </a:lnSpc>
        <a:spcBef>
          <a:spcPts val="0"/>
        </a:spcBef>
        <a:spcAft>
          <a:spcPts val="1200"/>
        </a:spcAft>
        <a:buClr>
          <a:srgbClr val="E30613"/>
        </a:buClr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NEUEHAASDISPLAY-ROMAN" panose="020D0504030502050203" pitchFamily="34" charset="77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1700"/>
        </a:lnSpc>
        <a:spcBef>
          <a:spcPts val="0"/>
        </a:spcBef>
        <a:spcAft>
          <a:spcPts val="1200"/>
        </a:spcAft>
        <a:buClr>
          <a:srgbClr val="E30613"/>
        </a:buClr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NEUEHAASDISPLAY-ROMAN" panose="020D0504030502050203" pitchFamily="34" charset="77"/>
          <a:ea typeface="+mn-ea"/>
          <a:cs typeface="+mn-cs"/>
        </a:defRPr>
      </a:lvl2pPr>
      <a:lvl3pPr marL="180000" indent="-180000" algn="l" defTabSz="914400" rtl="0" eaLnBrk="1" latinLnBrk="0" hangingPunct="1">
        <a:lnSpc>
          <a:spcPts val="1700"/>
        </a:lnSpc>
        <a:spcBef>
          <a:spcPts val="0"/>
        </a:spcBef>
        <a:spcAft>
          <a:spcPts val="1200"/>
        </a:spcAft>
        <a:buClr>
          <a:srgbClr val="E30613"/>
        </a:buClr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NEUEHAASDISPLAY-ROMAN" panose="020D0504030502050203" pitchFamily="34" charset="77"/>
          <a:ea typeface="+mn-ea"/>
          <a:cs typeface="+mn-cs"/>
        </a:defRPr>
      </a:lvl3pPr>
      <a:lvl4pPr marL="180000" indent="-180000" algn="l" defTabSz="914400" rtl="0" eaLnBrk="1" latinLnBrk="0" hangingPunct="1">
        <a:lnSpc>
          <a:spcPts val="1700"/>
        </a:lnSpc>
        <a:spcBef>
          <a:spcPts val="0"/>
        </a:spcBef>
        <a:spcAft>
          <a:spcPts val="1200"/>
        </a:spcAft>
        <a:buClr>
          <a:srgbClr val="E30613"/>
        </a:buClr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NEUEHAASDISPLAY-ROMAN" panose="020D0504030502050203" pitchFamily="34" charset="77"/>
          <a:ea typeface="+mn-ea"/>
          <a:cs typeface="+mn-cs"/>
        </a:defRPr>
      </a:lvl4pPr>
      <a:lvl5pPr marL="180000" indent="-180000" algn="l" defTabSz="914400" rtl="0" eaLnBrk="1" latinLnBrk="0" hangingPunct="1">
        <a:lnSpc>
          <a:spcPts val="1700"/>
        </a:lnSpc>
        <a:spcBef>
          <a:spcPts val="0"/>
        </a:spcBef>
        <a:spcAft>
          <a:spcPts val="1200"/>
        </a:spcAft>
        <a:buClr>
          <a:srgbClr val="E30613"/>
        </a:buClr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NEUEHAASDISPLAY-ROMAN" panose="020D050403050205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Placeholder 7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E897FBF-92E3-E846-BD35-93D5BADF57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1FAB1D4-4432-AE45-BCAC-1324E699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8" y="2672836"/>
            <a:ext cx="11727366" cy="355177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3200" dirty="0"/>
              <a:t>Greater efficacy for CMJ Jump Height than Flight time: contraction time ratio measures for signaling Neuromuscular fatigue in U-18 EPL academy football players.</a:t>
            </a:r>
            <a:br>
              <a:rPr lang="en-US" sz="3200" dirty="0"/>
            </a:br>
            <a:br>
              <a:rPr lang="en-US" sz="3200" dirty="0"/>
            </a:br>
            <a:endParaRPr lang="en-US" sz="3200" i="1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E0895FA-956B-7542-BE74-73B910854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5009" y="5202238"/>
            <a:ext cx="7218105" cy="1655762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Dr Matt Springham</a:t>
            </a:r>
          </a:p>
          <a:p>
            <a:pPr algn="r"/>
            <a:endParaRPr lang="en-US" sz="3200" dirty="0"/>
          </a:p>
          <a:p>
            <a:pPr algn="r"/>
            <a:r>
              <a:rPr lang="en-US" sz="3200" dirty="0"/>
              <a:t>ECSS Conference, Glasgow, 2024</a:t>
            </a:r>
          </a:p>
        </p:txBody>
      </p:sp>
      <p:pic>
        <p:nvPicPr>
          <p:cNvPr id="78" name="Picture Placeholder 77" descr="Logo, company name&#10;&#10;Description automatically generated">
            <a:extLst>
              <a:ext uri="{FF2B5EF4-FFF2-40B4-BE49-F238E27FC236}">
                <a16:creationId xmlns:a16="http://schemas.microsoft.com/office/drawing/2014/main" id="{B195E948-BCAC-604A-8D53-194DBF8A33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1827" y="1129977"/>
            <a:ext cx="992466" cy="1169401"/>
          </a:xfrm>
        </p:spPr>
      </p:pic>
    </p:spTree>
    <p:extLst>
      <p:ext uri="{BB962C8B-B14F-4D97-AF65-F5344CB8AC3E}">
        <p14:creationId xmlns:p14="http://schemas.microsoft.com/office/powerpoint/2010/main" val="33705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652C-D547-9737-89FA-60225A18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189884"/>
            <a:ext cx="9691224" cy="622021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A76BD-AE4D-85B6-D13A-A99D7F63CD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ABBA5-A3D0-2B8D-7F72-13FEFACA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544" y="532505"/>
            <a:ext cx="11102536" cy="371593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Reynolds J, Connor M, Jamil M, </a:t>
            </a:r>
            <a:r>
              <a:rPr lang="en-US" sz="1600" dirty="0" err="1">
                <a:effectLst/>
                <a:latin typeface="+mn-lt"/>
                <a:ea typeface="MS Mincho" panose="02020609040205080304" pitchFamily="49" charset="-128"/>
              </a:rPr>
              <a:t>Beato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 M. Quantifying and Comparing the Match Demands of U18, U23, and 1ST Team English Professional Soccer Players. </a:t>
            </a:r>
            <a:r>
              <a:rPr lang="en-US" sz="1600" i="1" dirty="0">
                <a:effectLst/>
                <a:latin typeface="+mn-lt"/>
                <a:ea typeface="MS Mincho" panose="02020609040205080304" pitchFamily="49" charset="-128"/>
              </a:rPr>
              <a:t>Front Physiol. 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2021;12:706451.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Bittencourt NFN, </a:t>
            </a:r>
            <a:r>
              <a:rPr lang="en-US" sz="1600" dirty="0" err="1">
                <a:effectLst/>
                <a:latin typeface="+mn-lt"/>
                <a:ea typeface="MS Mincho" panose="02020609040205080304" pitchFamily="49" charset="-128"/>
              </a:rPr>
              <a:t>Meeuwisse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 WH, Mendonca LD, </a:t>
            </a:r>
            <a:r>
              <a:rPr lang="en-US" sz="1600" dirty="0" err="1">
                <a:effectLst/>
                <a:latin typeface="+mn-lt"/>
                <a:ea typeface="MS Mincho" panose="02020609040205080304" pitchFamily="49" charset="-128"/>
              </a:rPr>
              <a:t>Nettel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-Aguirre A, </a:t>
            </a:r>
            <a:r>
              <a:rPr lang="en-US" sz="1600" dirty="0" err="1">
                <a:effectLst/>
                <a:latin typeface="+mn-lt"/>
                <a:ea typeface="MS Mincho" panose="02020609040205080304" pitchFamily="49" charset="-128"/>
              </a:rPr>
              <a:t>Ocarino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 JM, Fonseca ST. Complex systems approach for sports injuries: moving from risk factor identification to injury pattern recognition-narrative review and new concept. </a:t>
            </a:r>
            <a:r>
              <a:rPr lang="en-US" sz="1600" i="1" dirty="0">
                <a:effectLst/>
                <a:latin typeface="+mn-lt"/>
                <a:ea typeface="MS Mincho" panose="02020609040205080304" pitchFamily="49" charset="-128"/>
              </a:rPr>
              <a:t>Br J Sports Med. 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2016;50(21):1309-1314.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en-US" sz="1600" dirty="0" err="1">
                <a:effectLst/>
                <a:latin typeface="+mn-lt"/>
                <a:ea typeface="MS Mincho" panose="02020609040205080304" pitchFamily="49" charset="-128"/>
              </a:rPr>
              <a:t>Materne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 O, </a:t>
            </a:r>
            <a:r>
              <a:rPr lang="en-US" sz="1600" dirty="0" err="1">
                <a:effectLst/>
                <a:latin typeface="+mn-lt"/>
                <a:ea typeface="MS Mincho" panose="02020609040205080304" pitchFamily="49" charset="-128"/>
              </a:rPr>
              <a:t>Chamari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 K, Farooq A, et al. Injury incidence and burden in a youth elite football academy: a four-season prospective study of 551 players aged from under 9 to under 19 years. </a:t>
            </a:r>
            <a:r>
              <a:rPr lang="en-US" sz="1600" i="1" dirty="0">
                <a:effectLst/>
                <a:latin typeface="+mn-lt"/>
                <a:ea typeface="MS Mincho" panose="02020609040205080304" pitchFamily="49" charset="-128"/>
              </a:rPr>
              <a:t>Br J Sports Med. 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2021;55(9):493-500.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Cormack SJ, Newton RU, McGuigan MR. Neuromuscular and endocrine responses of elite players to an Australian rules football match. </a:t>
            </a:r>
            <a:r>
              <a:rPr lang="en-US" sz="1600" i="1" dirty="0">
                <a:effectLst/>
                <a:latin typeface="+mn-lt"/>
                <a:ea typeface="MS Mincho" panose="02020609040205080304" pitchFamily="49" charset="-128"/>
              </a:rPr>
              <a:t>Int J Sports </a:t>
            </a:r>
            <a:r>
              <a:rPr lang="en-US" sz="1600" i="1" dirty="0" err="1">
                <a:effectLst/>
                <a:latin typeface="+mn-lt"/>
                <a:ea typeface="MS Mincho" panose="02020609040205080304" pitchFamily="49" charset="-128"/>
              </a:rPr>
              <a:t>Physiol</a:t>
            </a:r>
            <a:r>
              <a:rPr lang="en-US" sz="1600" i="1" dirty="0">
                <a:effectLst/>
                <a:latin typeface="+mn-lt"/>
                <a:ea typeface="MS Mincho" panose="02020609040205080304" pitchFamily="49" charset="-128"/>
              </a:rPr>
              <a:t> Perform. 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2008;3(3):359-374.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en-US" sz="1600" dirty="0" err="1">
                <a:effectLst/>
                <a:latin typeface="+mn-lt"/>
                <a:ea typeface="MS Mincho" panose="02020609040205080304" pitchFamily="49" charset="-128"/>
              </a:rPr>
              <a:t>Akyildiz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 Z, </a:t>
            </a:r>
            <a:r>
              <a:rPr lang="en-US" sz="1600" dirty="0" err="1">
                <a:effectLst/>
                <a:latin typeface="+mn-lt"/>
                <a:ea typeface="MS Mincho" panose="02020609040205080304" pitchFamily="49" charset="-128"/>
              </a:rPr>
              <a:t>Ocak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 Y, Clemente FM, </a:t>
            </a:r>
            <a:r>
              <a:rPr lang="en-US" sz="1600" dirty="0" err="1">
                <a:effectLst/>
                <a:latin typeface="+mn-lt"/>
                <a:ea typeface="MS Mincho" panose="02020609040205080304" pitchFamily="49" charset="-128"/>
              </a:rPr>
              <a:t>Birgonul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 Y, </a:t>
            </a:r>
            <a:r>
              <a:rPr lang="en-US" sz="1600" dirty="0" err="1">
                <a:effectLst/>
                <a:latin typeface="+mn-lt"/>
                <a:ea typeface="MS Mincho" panose="02020609040205080304" pitchFamily="49" charset="-128"/>
              </a:rPr>
              <a:t>Gunay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 M, </a:t>
            </a:r>
            <a:r>
              <a:rPr lang="en-US" sz="1600" dirty="0" err="1">
                <a:effectLst/>
                <a:latin typeface="+mn-lt"/>
                <a:ea typeface="MS Mincho" panose="02020609040205080304" pitchFamily="49" charset="-128"/>
              </a:rPr>
              <a:t>Nobari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 H. Monitoring the post-match neuromuscular fatigue of young Turkish football players. </a:t>
            </a:r>
            <a:r>
              <a:rPr lang="en-US" sz="1600" i="1" dirty="0">
                <a:effectLst/>
                <a:latin typeface="+mn-lt"/>
                <a:ea typeface="MS Mincho" panose="02020609040205080304" pitchFamily="49" charset="-128"/>
              </a:rPr>
              <a:t>Sci Rep. 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2022;12(1):13835.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en-US" sz="1600" dirty="0" err="1">
                <a:effectLst/>
                <a:latin typeface="+mn-lt"/>
                <a:ea typeface="MS Mincho" panose="02020609040205080304" pitchFamily="49" charset="-128"/>
              </a:rPr>
              <a:t>Deely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 C, </a:t>
            </a:r>
            <a:r>
              <a:rPr lang="en-US" sz="1600" dirty="0" err="1">
                <a:effectLst/>
                <a:latin typeface="+mn-lt"/>
                <a:ea typeface="MS Mincho" panose="02020609040205080304" pitchFamily="49" charset="-128"/>
              </a:rPr>
              <a:t>Tallent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 J, Bennett R, et al. Etiology and Recovery of Neuromuscular Function Following Academy Soccer Training. </a:t>
            </a:r>
            <a:r>
              <a:rPr lang="en-US" sz="1600" i="1" dirty="0">
                <a:effectLst/>
                <a:latin typeface="+mn-lt"/>
                <a:ea typeface="MS Mincho" panose="02020609040205080304" pitchFamily="49" charset="-128"/>
              </a:rPr>
              <a:t>Front Physiol. </a:t>
            </a:r>
            <a:r>
              <a:rPr lang="en-US" sz="1600" dirty="0">
                <a:effectLst/>
                <a:latin typeface="+mn-lt"/>
                <a:ea typeface="MS Mincho" panose="02020609040205080304" pitchFamily="49" charset="-128"/>
              </a:rPr>
              <a:t>2022;13:911009.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endParaRPr lang="en-US" sz="1600" dirty="0">
              <a:effectLst/>
              <a:latin typeface="+mn-lt"/>
              <a:ea typeface="MS Mincho" panose="02020609040205080304" pitchFamily="49" charset="-12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endParaRPr lang="en-US" sz="1600" dirty="0">
              <a:effectLst/>
              <a:latin typeface="+mn-lt"/>
              <a:ea typeface="MS Mincho" panose="02020609040205080304" pitchFamily="49" charset="-12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endParaRPr lang="en-GB" sz="1600" dirty="0">
              <a:effectLst/>
              <a:latin typeface="+mn-lt"/>
              <a:ea typeface="MS Mincho" panose="02020609040205080304" pitchFamily="49" charset="-12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endParaRPr lang="en-GB" sz="1600" dirty="0">
              <a:effectLst/>
              <a:latin typeface="+mn-lt"/>
              <a:ea typeface="MS Mincho" panose="02020609040205080304" pitchFamily="49" charset="-12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endParaRPr lang="en-US" sz="1600" dirty="0">
              <a:effectLst/>
              <a:latin typeface="+mn-lt"/>
              <a:ea typeface="MS Mincho" panose="02020609040205080304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600" dirty="0">
              <a:effectLst/>
              <a:latin typeface="+mn-lt"/>
              <a:ea typeface="MS Mincho" panose="02020609040205080304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600" dirty="0">
              <a:effectLst/>
              <a:latin typeface="+mn-lt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7961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3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F6B-EC1A-B5D7-8D2C-7C469116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810" y="129594"/>
            <a:ext cx="9691224" cy="622021"/>
          </a:xfrm>
        </p:spPr>
        <p:txBody>
          <a:bodyPr/>
          <a:lstStyle/>
          <a:p>
            <a:r>
              <a:rPr lang="en-GB" dirty="0"/>
              <a:t>Acknowledgments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615CE-FB0F-EC0A-3C56-E8B3A8EDA3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6CFAC-73B1-EAA5-2FB0-553A6D0793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5512" y="647114"/>
            <a:ext cx="9691688" cy="5683348"/>
          </a:xfrm>
        </p:spPr>
        <p:txBody>
          <a:bodyPr>
            <a:normAutofit/>
          </a:bodyPr>
          <a:lstStyle/>
          <a:p>
            <a:r>
              <a:rPr lang="en-GB" sz="1600" dirty="0"/>
              <a:t>Jones, I </a:t>
            </a:r>
            <a:r>
              <a:rPr lang="en-GB" sz="1600" baseline="30000" dirty="0"/>
              <a:t>1, 2</a:t>
            </a:r>
          </a:p>
          <a:p>
            <a:r>
              <a:rPr lang="en-GB" sz="1600" dirty="0"/>
              <a:t>May, D </a:t>
            </a:r>
            <a:r>
              <a:rPr lang="en-GB" sz="1600" baseline="30000" dirty="0"/>
              <a:t>3</a:t>
            </a:r>
            <a:endParaRPr lang="en-GB" sz="1600" dirty="0"/>
          </a:p>
          <a:p>
            <a:r>
              <a:rPr lang="en-GB" sz="1600" dirty="0"/>
              <a:t>Norton-Sherwood, C </a:t>
            </a:r>
            <a:r>
              <a:rPr lang="en-GB" sz="1600" baseline="30000" dirty="0"/>
              <a:t>1</a:t>
            </a:r>
            <a:endParaRPr lang="en-GB" sz="1600" dirty="0"/>
          </a:p>
          <a:p>
            <a:r>
              <a:rPr lang="en-GB" sz="1600" dirty="0"/>
              <a:t>Salter, J </a:t>
            </a:r>
            <a:r>
              <a:rPr lang="en-GB" sz="1600" baseline="30000" dirty="0"/>
              <a:t>4</a:t>
            </a:r>
          </a:p>
          <a:p>
            <a:r>
              <a:rPr lang="en-GB" sz="1600" dirty="0"/>
              <a:t>Sharma, S. T </a:t>
            </a:r>
            <a:r>
              <a:rPr lang="en-GB" sz="1600" baseline="30000" dirty="0"/>
              <a:t>1</a:t>
            </a:r>
            <a:endParaRPr lang="en-GB" sz="1600" dirty="0"/>
          </a:p>
          <a:p>
            <a:r>
              <a:rPr lang="en-GB" sz="1600" dirty="0"/>
              <a:t>Shaw, J. W </a:t>
            </a:r>
            <a:r>
              <a:rPr lang="en-GB" sz="1600" baseline="30000" dirty="0"/>
              <a:t>2</a:t>
            </a:r>
          </a:p>
          <a:p>
            <a:r>
              <a:rPr lang="en-GB" sz="1600" dirty="0"/>
              <a:t>Singh, N </a:t>
            </a:r>
            <a:r>
              <a:rPr lang="en-GB" sz="1600" baseline="30000" dirty="0"/>
              <a:t>1</a:t>
            </a:r>
            <a:endParaRPr lang="en-GB" sz="1600" dirty="0"/>
          </a:p>
          <a:p>
            <a:r>
              <a:rPr lang="en-GB" sz="1600" dirty="0"/>
              <a:t>Stewart, P </a:t>
            </a:r>
            <a:r>
              <a:rPr lang="en-GB" sz="1600" baseline="30000" dirty="0"/>
              <a:t>1</a:t>
            </a:r>
            <a:endParaRPr lang="en-GB" sz="1600" dirty="0"/>
          </a:p>
          <a:p>
            <a:r>
              <a:rPr lang="en-GB" sz="1600" dirty="0"/>
              <a:t>Strudwick, A. J </a:t>
            </a:r>
            <a:r>
              <a:rPr lang="en-GB" sz="1600" baseline="30000" dirty="0"/>
              <a:t>5</a:t>
            </a:r>
          </a:p>
          <a:p>
            <a:endParaRPr lang="en-GB" sz="1600" baseline="30000" dirty="0"/>
          </a:p>
          <a:p>
            <a:pPr marL="0" indent="0">
              <a:buNone/>
            </a:pPr>
            <a:r>
              <a:rPr lang="en-GB" sz="1600" b="1" baseline="30000" dirty="0"/>
              <a:t>1</a:t>
            </a:r>
            <a:r>
              <a:rPr lang="en-GB" sz="1600" b="1" dirty="0"/>
              <a:t> Arsenal Football Club, UK</a:t>
            </a:r>
          </a:p>
          <a:p>
            <a:pPr marL="0" indent="0">
              <a:buNone/>
            </a:pPr>
            <a:r>
              <a:rPr lang="en-GB" sz="1600" b="1" baseline="30000" dirty="0"/>
              <a:t>2</a:t>
            </a:r>
            <a:r>
              <a:rPr lang="en-GB" sz="1600" b="1" dirty="0"/>
              <a:t> St Marys University, Twickenham, UK</a:t>
            </a:r>
          </a:p>
          <a:p>
            <a:pPr marL="0" indent="0">
              <a:buNone/>
            </a:pPr>
            <a:r>
              <a:rPr lang="en-GB" sz="1600" b="1" baseline="30000" dirty="0"/>
              <a:t>3</a:t>
            </a:r>
            <a:r>
              <a:rPr lang="en-GB" sz="1600" b="1" dirty="0"/>
              <a:t> Brighton and Hove Albion Football Club, UK</a:t>
            </a:r>
          </a:p>
          <a:p>
            <a:pPr marL="0" indent="0">
              <a:buNone/>
            </a:pPr>
            <a:r>
              <a:rPr lang="en-GB" sz="1600" b="1" baseline="30000" dirty="0"/>
              <a:t>4  </a:t>
            </a:r>
            <a:r>
              <a:rPr lang="en-GB" sz="1600" b="1" dirty="0"/>
              <a:t>York St. John University, York, UK</a:t>
            </a:r>
          </a:p>
          <a:p>
            <a:pPr marL="0" indent="0">
              <a:buNone/>
            </a:pPr>
            <a:r>
              <a:rPr lang="en-GB" sz="1600" b="1" baseline="30000" dirty="0"/>
              <a:t>5 </a:t>
            </a:r>
            <a:r>
              <a:rPr lang="en-GB" sz="1600" b="1" dirty="0"/>
              <a:t>West Bromwich Albion Football Club, UK</a:t>
            </a:r>
          </a:p>
        </p:txBody>
      </p:sp>
      <p:pic>
        <p:nvPicPr>
          <p:cNvPr id="6" name="Picture 5" descr="A person in a suit standing in front of a graph&#10;&#10;Description automatically generated">
            <a:extLst>
              <a:ext uri="{FF2B5EF4-FFF2-40B4-BE49-F238E27FC236}">
                <a16:creationId xmlns:a16="http://schemas.microsoft.com/office/drawing/2014/main" id="{55BE276D-4FA9-E383-C406-EADB9DBFA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840" y="1087990"/>
            <a:ext cx="2812434" cy="3941945"/>
          </a:xfrm>
          <a:prstGeom prst="rect">
            <a:avLst/>
          </a:prstGeom>
        </p:spPr>
      </p:pic>
      <p:pic>
        <p:nvPicPr>
          <p:cNvPr id="8" name="Picture 7" descr="A pink and grey text on a black background&#10;&#10;Description automatically generated">
            <a:extLst>
              <a:ext uri="{FF2B5EF4-FFF2-40B4-BE49-F238E27FC236}">
                <a16:creationId xmlns:a16="http://schemas.microsoft.com/office/drawing/2014/main" id="{2D5F37D6-053F-E8C5-2451-298ADB4E8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270" y="2684988"/>
            <a:ext cx="3437214" cy="1293251"/>
          </a:xfrm>
          <a:prstGeom prst="rect">
            <a:avLst/>
          </a:prstGeom>
        </p:spPr>
      </p:pic>
      <p:pic>
        <p:nvPicPr>
          <p:cNvPr id="10" name="Picture 9" descr="A logo with a flame&#10;&#10;Description automatically generated">
            <a:extLst>
              <a:ext uri="{FF2B5EF4-FFF2-40B4-BE49-F238E27FC236}">
                <a16:creationId xmlns:a16="http://schemas.microsoft.com/office/drawing/2014/main" id="{1C071EA3-34CE-47BF-6700-469CD8A03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653" y="16889"/>
            <a:ext cx="2432448" cy="2318935"/>
          </a:xfrm>
          <a:prstGeom prst="rect">
            <a:avLst/>
          </a:prstGeom>
        </p:spPr>
      </p:pic>
      <p:pic>
        <p:nvPicPr>
          <p:cNvPr id="12" name="Picture 11" descr="A logo for a university&#10;&#10;Description automatically generated">
            <a:extLst>
              <a:ext uri="{FF2B5EF4-FFF2-40B4-BE49-F238E27FC236}">
                <a16:creationId xmlns:a16="http://schemas.microsoft.com/office/drawing/2014/main" id="{A0408906-C3FC-9431-632E-A5207E0BF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8134" y="4358086"/>
            <a:ext cx="30099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0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DFEC4-E1D6-EC42-1603-6F505FB6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192" y="189884"/>
            <a:ext cx="9691224" cy="622021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0F6FB-7D77-8072-0358-8623C770F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1D6B8-779F-EC1B-C953-DECE5F2479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9800" y="500894"/>
            <a:ext cx="11252200" cy="571702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600" b="1" dirty="0"/>
              <a:t>Match Demands for EPL U-18 </a:t>
            </a:r>
            <a:r>
              <a:rPr lang="en-GB" sz="1600" dirty="0"/>
              <a:t>= similar to EPL U-21 and First Team</a:t>
            </a:r>
          </a:p>
          <a:p>
            <a:pPr>
              <a:lnSpc>
                <a:spcPct val="120000"/>
              </a:lnSpc>
            </a:pPr>
            <a:r>
              <a:rPr lang="en-GB" sz="1600" i="1" dirty="0"/>
              <a:t>i.e., Reynolds et al (2021) </a:t>
            </a:r>
            <a:r>
              <a:rPr lang="en-GB" sz="1600" i="1" baseline="30000" dirty="0"/>
              <a:t>1</a:t>
            </a:r>
            <a:r>
              <a:rPr lang="en-GB" sz="1600" i="1" dirty="0"/>
              <a:t>:</a:t>
            </a:r>
          </a:p>
          <a:p>
            <a:pPr>
              <a:lnSpc>
                <a:spcPct val="120000"/>
              </a:lnSpc>
            </a:pPr>
            <a:r>
              <a:rPr lang="en-GB" sz="1600" dirty="0"/>
              <a:t>10,259 m TD</a:t>
            </a:r>
          </a:p>
          <a:p>
            <a:pPr>
              <a:lnSpc>
                <a:spcPct val="120000"/>
              </a:lnSpc>
            </a:pPr>
            <a:r>
              <a:rPr lang="en-GB" sz="1600" dirty="0"/>
              <a:t>2,043 m HML</a:t>
            </a:r>
          </a:p>
          <a:p>
            <a:pPr>
              <a:lnSpc>
                <a:spcPct val="120000"/>
              </a:lnSpc>
            </a:pPr>
            <a:r>
              <a:rPr lang="en-GB" sz="1600" dirty="0"/>
              <a:t>110 m SD</a:t>
            </a:r>
          </a:p>
          <a:p>
            <a:pPr>
              <a:lnSpc>
                <a:spcPct val="120000"/>
              </a:lnSpc>
            </a:pPr>
            <a:endParaRPr lang="en-GB" sz="1600" dirty="0"/>
          </a:p>
          <a:p>
            <a:pPr>
              <a:lnSpc>
                <a:spcPct val="120000"/>
              </a:lnSpc>
            </a:pPr>
            <a:r>
              <a:rPr lang="en-GB" sz="1600" b="1" dirty="0"/>
              <a:t>Induces Neuromuscular Fatigue (NMF)</a:t>
            </a:r>
            <a:r>
              <a:rPr lang="en-GB" sz="1600" dirty="0"/>
              <a:t> = temporary reduction to the maximal force generating capacity of muscle.</a:t>
            </a:r>
          </a:p>
          <a:p>
            <a:pPr>
              <a:lnSpc>
                <a:spcPct val="120000"/>
              </a:lnSpc>
            </a:pPr>
            <a:r>
              <a:rPr lang="en-GB" sz="1600" dirty="0"/>
              <a:t>↑ Injury Risk and ↓ Physical Performance? </a:t>
            </a:r>
            <a:r>
              <a:rPr lang="en-GB" sz="1600" baseline="30000" dirty="0"/>
              <a:t>2</a:t>
            </a:r>
            <a:r>
              <a:rPr lang="en-GB" sz="1600" dirty="0"/>
              <a:t>.</a:t>
            </a:r>
          </a:p>
          <a:p>
            <a:pPr>
              <a:lnSpc>
                <a:spcPct val="120000"/>
              </a:lnSpc>
            </a:pPr>
            <a:r>
              <a:rPr lang="en-GB" sz="1600" dirty="0"/>
              <a:t>Fatigue implicated in 64%, 49% and 27% of hamstring, adductor and quadricep injuries in U-18 EPL players </a:t>
            </a:r>
            <a:r>
              <a:rPr lang="en-GB" sz="1600" baseline="30000" dirty="0"/>
              <a:t>3.</a:t>
            </a:r>
          </a:p>
          <a:p>
            <a:pPr>
              <a:lnSpc>
                <a:spcPct val="120000"/>
              </a:lnSpc>
            </a:pPr>
            <a:r>
              <a:rPr lang="en-GB" sz="1600" dirty="0"/>
              <a:t>Countermovement Jump (CMJ) measures commonly used to signal NMF in athletes.</a:t>
            </a:r>
          </a:p>
          <a:p>
            <a:pPr>
              <a:lnSpc>
                <a:spcPct val="120000"/>
              </a:lnSpc>
            </a:pPr>
            <a:r>
              <a:rPr lang="en-GB" sz="1600" dirty="0"/>
              <a:t>Change to neuromuscular status is used to adjust planned training volume and intensity.</a:t>
            </a:r>
          </a:p>
          <a:p>
            <a:pPr>
              <a:lnSpc>
                <a:spcPct val="120000"/>
              </a:lnSpc>
            </a:pPr>
            <a:endParaRPr lang="en-GB" sz="16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600" b="1" dirty="0">
                <a:solidFill>
                  <a:srgbClr val="FF0000"/>
                </a:solidFill>
              </a:rPr>
              <a:t>Topical scientific debate: ‘best’ accessible measures of NMF?</a:t>
            </a:r>
          </a:p>
        </p:txBody>
      </p:sp>
    </p:spTree>
    <p:extLst>
      <p:ext uri="{BB962C8B-B14F-4D97-AF65-F5344CB8AC3E}">
        <p14:creationId xmlns:p14="http://schemas.microsoft.com/office/powerpoint/2010/main" val="310278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DFEC4-E1D6-EC42-1603-6F505FB6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214591"/>
            <a:ext cx="9691224" cy="622021"/>
          </a:xfrm>
        </p:spPr>
        <p:txBody>
          <a:bodyPr/>
          <a:lstStyle/>
          <a:p>
            <a:r>
              <a:rPr lang="en-GB" dirty="0"/>
              <a:t>Rationale: Existing research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0F6FB-7D77-8072-0358-8623C770F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1D6B8-779F-EC1B-C953-DECE5F2479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300" y="687387"/>
            <a:ext cx="11099800" cy="58194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/>
              <a:t>Senior Professional AFL Players:</a:t>
            </a:r>
          </a:p>
          <a:p>
            <a:pPr marL="0" lvl="4" indent="0">
              <a:lnSpc>
                <a:spcPct val="150000"/>
              </a:lnSpc>
              <a:buNone/>
            </a:pPr>
            <a:r>
              <a:rPr lang="en-GB" sz="1600" dirty="0"/>
              <a:t>Cormack et al (2008) </a:t>
            </a:r>
            <a:r>
              <a:rPr lang="en-GB" sz="1600" baseline="30000" dirty="0"/>
              <a:t>4</a:t>
            </a:r>
            <a:r>
              <a:rPr lang="en-GB" sz="1600" dirty="0"/>
              <a:t>: </a:t>
            </a:r>
            <a:r>
              <a:rPr lang="en-GB" sz="1600" i="1" dirty="0"/>
              <a:t>substantial</a:t>
            </a:r>
            <a:r>
              <a:rPr lang="en-GB" sz="1600" dirty="0"/>
              <a:t> 24-h ↓ CMJ FT:CT post-match. No change to CMJ JH.</a:t>
            </a:r>
          </a:p>
          <a:p>
            <a:pPr marL="0" lvl="4" indent="0">
              <a:lnSpc>
                <a:spcPct val="150000"/>
              </a:lnSpc>
              <a:buNone/>
            </a:pPr>
            <a:r>
              <a:rPr lang="en-GB" sz="1600" b="1" dirty="0"/>
              <a:t>Conclusion: </a:t>
            </a:r>
            <a:r>
              <a:rPr lang="en-GB" sz="1600" dirty="0"/>
              <a:t>NMF manifests as a change to movement strategy (FT:CT) as opposed to a change to jump performance (JH).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6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600" b="1" dirty="0">
                <a:solidFill>
                  <a:srgbClr val="FF0000"/>
                </a:solidFill>
              </a:rPr>
              <a:t>CMJ FT:CT widely adopted as NMF monitoring measure in practice.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600" b="1" dirty="0"/>
          </a:p>
          <a:p>
            <a:pPr>
              <a:lnSpc>
                <a:spcPct val="150000"/>
              </a:lnSpc>
            </a:pPr>
            <a:r>
              <a:rPr lang="en-GB" sz="1600" b="1" dirty="0"/>
              <a:t>Academy Players: limited acute responses research: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i="1" dirty="0"/>
              <a:t>Small </a:t>
            </a:r>
            <a:r>
              <a:rPr lang="en-GB" sz="1600" dirty="0"/>
              <a:t>to </a:t>
            </a:r>
            <a:r>
              <a:rPr lang="en-GB" sz="1600" i="1" dirty="0"/>
              <a:t>Moderate</a:t>
            </a:r>
            <a:r>
              <a:rPr lang="en-GB" sz="1600" dirty="0"/>
              <a:t> 48-h ↓ CMJ JH </a:t>
            </a:r>
            <a:r>
              <a:rPr lang="en-GB" sz="1600" baseline="30000" dirty="0"/>
              <a:t>5, 6</a:t>
            </a:r>
            <a:r>
              <a:rPr lang="en-GB" sz="1600" dirty="0"/>
              <a:t>, maximal velocity </a:t>
            </a:r>
            <a:r>
              <a:rPr lang="en-GB" sz="1600" baseline="30000" dirty="0"/>
              <a:t>5 </a:t>
            </a:r>
            <a:r>
              <a:rPr lang="en-GB" sz="1600" dirty="0"/>
              <a:t>and reactive strength index </a:t>
            </a:r>
            <a:r>
              <a:rPr lang="en-GB" sz="1600" baseline="30000" dirty="0"/>
              <a:t>6</a:t>
            </a:r>
            <a:r>
              <a:rPr lang="en-GB" sz="1600" dirty="0"/>
              <a:t> following U-18 match play </a:t>
            </a:r>
            <a:r>
              <a:rPr lang="en-GB" sz="1600" baseline="30000" dirty="0"/>
              <a:t>5  </a:t>
            </a:r>
            <a:r>
              <a:rPr lang="en-GB" sz="1600" dirty="0"/>
              <a:t>and strenuous training </a:t>
            </a:r>
            <a:r>
              <a:rPr lang="en-GB" sz="1600" baseline="30000" dirty="0"/>
              <a:t>6  </a:t>
            </a:r>
            <a:r>
              <a:rPr lang="en-GB" sz="1600" dirty="0"/>
              <a:t>using linear encoder </a:t>
            </a:r>
            <a:r>
              <a:rPr lang="en-GB" sz="1600" baseline="30000" dirty="0"/>
              <a:t>5</a:t>
            </a:r>
            <a:r>
              <a:rPr lang="en-GB" sz="1600" dirty="0"/>
              <a:t> and optical timing </a:t>
            </a:r>
            <a:r>
              <a:rPr lang="en-GB" sz="1600" baseline="30000" dirty="0"/>
              <a:t>6</a:t>
            </a:r>
            <a:r>
              <a:rPr lang="en-GB" sz="1600" dirty="0"/>
              <a:t> systems.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6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600" b="1" dirty="0">
                <a:solidFill>
                  <a:srgbClr val="FF0000"/>
                </a:solidFill>
              </a:rPr>
              <a:t>Efficacy of FT:CT for signalling match induced NMF unknown in academy football players despite widespread use.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600" dirty="0"/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endParaRPr lang="en-GB" sz="1600" i="1" dirty="0"/>
          </a:p>
          <a:p>
            <a:pPr>
              <a:lnSpc>
                <a:spcPct val="150000"/>
              </a:lnSpc>
            </a:pP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407547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364D-8406-435F-89FE-A0248B92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189884"/>
            <a:ext cx="9691224" cy="622021"/>
          </a:xfrm>
        </p:spPr>
        <p:txBody>
          <a:bodyPr/>
          <a:lstStyle/>
          <a:p>
            <a:r>
              <a:rPr lang="en-GB" dirty="0"/>
              <a:t>Rationale: Existing Research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7087F-35B4-87D5-4C6B-42672E45D7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graph of a number of different measurement times&#10;&#10;Description automatically generated with medium confidence">
            <a:extLst>
              <a:ext uri="{FF2B5EF4-FFF2-40B4-BE49-F238E27FC236}">
                <a16:creationId xmlns:a16="http://schemas.microsoft.com/office/drawing/2014/main" id="{66456897-12F7-CD01-AC3B-C35B2D076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812" y="3269443"/>
            <a:ext cx="3862798" cy="3200358"/>
          </a:xfrm>
          <a:prstGeom prst="rect">
            <a:avLst/>
          </a:prstGeom>
        </p:spPr>
      </p:pic>
      <p:pic>
        <p:nvPicPr>
          <p:cNvPr id="6" name="Picture 5" descr="A graph of a number of different measurement times&#10;&#10;Description automatically generated with medium confidence">
            <a:extLst>
              <a:ext uri="{FF2B5EF4-FFF2-40B4-BE49-F238E27FC236}">
                <a16:creationId xmlns:a16="http://schemas.microsoft.com/office/drawing/2014/main" id="{D48B9A19-625A-6845-CD35-87FC4931C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905" y="189884"/>
            <a:ext cx="3620622" cy="3026550"/>
          </a:xfrm>
          <a:prstGeom prst="rect">
            <a:avLst/>
          </a:prstGeom>
        </p:spPr>
      </p:pic>
      <p:pic>
        <p:nvPicPr>
          <p:cNvPr id="7" name="Picture 6" descr="A table of numbers with black text&#10;&#10;Description automatically generated">
            <a:extLst>
              <a:ext uri="{FF2B5EF4-FFF2-40B4-BE49-F238E27FC236}">
                <a16:creationId xmlns:a16="http://schemas.microsoft.com/office/drawing/2014/main" id="{75E5E8E4-EE91-9E19-1ECC-5C6B20477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71" y="1789451"/>
            <a:ext cx="7014133" cy="3606077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04CF236-3A76-CE3C-F7B6-BC23D39828C8}"/>
              </a:ext>
            </a:extLst>
          </p:cNvPr>
          <p:cNvSpPr/>
          <p:nvPr/>
        </p:nvSpPr>
        <p:spPr>
          <a:xfrm>
            <a:off x="1022770" y="4161183"/>
            <a:ext cx="4172082" cy="437321"/>
          </a:xfrm>
          <a:prstGeom prst="roundRect">
            <a:avLst/>
          </a:prstGeom>
          <a:solidFill>
            <a:srgbClr val="FF0000">
              <a:alpha val="2478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E833B6-D9DB-163F-0426-8185E0B392A2}"/>
              </a:ext>
            </a:extLst>
          </p:cNvPr>
          <p:cNvSpPr/>
          <p:nvPr/>
        </p:nvSpPr>
        <p:spPr>
          <a:xfrm>
            <a:off x="1022770" y="2431984"/>
            <a:ext cx="4172082" cy="437321"/>
          </a:xfrm>
          <a:prstGeom prst="roundRect">
            <a:avLst/>
          </a:prstGeom>
          <a:solidFill>
            <a:srgbClr val="FF0000">
              <a:alpha val="2478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3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DFEC4-E1D6-EC42-1603-6F505FB6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214591"/>
            <a:ext cx="9691224" cy="622021"/>
          </a:xfrm>
        </p:spPr>
        <p:txBody>
          <a:bodyPr/>
          <a:lstStyle/>
          <a:p>
            <a:r>
              <a:rPr lang="en-GB" dirty="0"/>
              <a:t>Research questions, hypotheses and applied objectives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0F6FB-7D77-8072-0358-8623C770F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1D6B8-779F-EC1B-C953-DECE5F2479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300" y="687387"/>
            <a:ext cx="11099800" cy="581942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600" b="1" dirty="0"/>
              <a:t>RQ1: </a:t>
            </a:r>
            <a:r>
              <a:rPr lang="en-GB" sz="1600" dirty="0"/>
              <a:t>Are CMJ JH and FT:CT measures responsive to EPL U-18 match play?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b="1" dirty="0"/>
              <a:t>RQ2: </a:t>
            </a:r>
            <a:r>
              <a:rPr lang="en-GB" sz="1600" dirty="0"/>
              <a:t>Do players achieve neuromuscular recovery by 72 hours post-match?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6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1600" b="1" dirty="0"/>
              <a:t>H</a:t>
            </a:r>
            <a:r>
              <a:rPr lang="en-GB" sz="1600" b="1" baseline="-25000" dirty="0"/>
              <a:t>1</a:t>
            </a:r>
            <a:r>
              <a:rPr lang="en-GB" sz="1600" dirty="0"/>
              <a:t>: Match play will induce changes to CMJ JH and FT:CT measures.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b="1" dirty="0"/>
              <a:t>H</a:t>
            </a:r>
            <a:r>
              <a:rPr lang="en-GB" sz="1600" b="1" baseline="-25000" dirty="0"/>
              <a:t>2</a:t>
            </a:r>
            <a:r>
              <a:rPr lang="en-GB" sz="1600" b="1" dirty="0"/>
              <a:t>: </a:t>
            </a:r>
            <a:r>
              <a:rPr lang="en-GB" sz="1600" dirty="0"/>
              <a:t>Match induced changes to CMJ JH and FT:CT measures will necessitate 48 to 72 hours to normalise.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6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1600" b="1" dirty="0"/>
              <a:t>APPLIED OBJECTIVES: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/>
              <a:t>Refine the player fatigue monitoring process.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/>
              <a:t>Simplify the practitioner decision making matrix.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/>
              <a:t>Mitigate player injury risk.</a:t>
            </a:r>
          </a:p>
          <a:p>
            <a:pPr>
              <a:lnSpc>
                <a:spcPct val="150000"/>
              </a:lnSpc>
            </a:pP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99019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CE7C-99CB-724D-AB50-C9B0C75D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664" y="189884"/>
            <a:ext cx="9691224" cy="622021"/>
          </a:xfrm>
        </p:spPr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370F6-4E6B-569D-24A7-968BB8076B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7EE7D-FA3D-A76C-76A4-8A3D3C22DE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9042" y="673182"/>
            <a:ext cx="11088467" cy="4673600"/>
          </a:xfrm>
        </p:spPr>
        <p:txBody>
          <a:bodyPr>
            <a:normAutofit/>
          </a:bodyPr>
          <a:lstStyle/>
          <a:p>
            <a:r>
              <a:rPr lang="en-GB" sz="1600" dirty="0"/>
              <a:t>Participant and Parental Consent / Assent.</a:t>
            </a:r>
          </a:p>
          <a:p>
            <a:endParaRPr lang="en-GB" sz="1600" i="1" dirty="0"/>
          </a:p>
          <a:p>
            <a:r>
              <a:rPr lang="en-GB" sz="1600" i="1" dirty="0"/>
              <a:t>n</a:t>
            </a:r>
            <a:r>
              <a:rPr lang="en-GB" sz="1600" dirty="0"/>
              <a:t> = 18 </a:t>
            </a:r>
          </a:p>
          <a:p>
            <a:r>
              <a:rPr lang="en-GB" sz="1600" dirty="0"/>
              <a:t>U-18 EPL Players from one category 1 academy team</a:t>
            </a:r>
          </a:p>
          <a:p>
            <a:endParaRPr lang="en-GB" sz="1600" dirty="0"/>
          </a:p>
          <a:p>
            <a:r>
              <a:rPr lang="en-GB" sz="1600" dirty="0"/>
              <a:t>Standardised Warm Up</a:t>
            </a:r>
          </a:p>
          <a:p>
            <a:r>
              <a:rPr lang="en-GB" sz="1600" dirty="0"/>
              <a:t>Three Maximal CMJ Efforts.</a:t>
            </a:r>
          </a:p>
          <a:p>
            <a:r>
              <a:rPr lang="en-GB" sz="1600" dirty="0" err="1"/>
              <a:t>ForceDecks</a:t>
            </a:r>
            <a:r>
              <a:rPr lang="en-GB" sz="1600" dirty="0"/>
              <a:t> FD400 &amp; Proprietary Software.</a:t>
            </a:r>
          </a:p>
          <a:p>
            <a:r>
              <a:rPr lang="en-GB" sz="1600" dirty="0"/>
              <a:t>CMJ JH, CMJ FT: CT extracted.</a:t>
            </a:r>
          </a:p>
          <a:p>
            <a:endParaRPr lang="en-GB" sz="1600" dirty="0"/>
          </a:p>
          <a:p>
            <a:r>
              <a:rPr lang="en-GB" sz="1600" dirty="0"/>
              <a:t>Five Time Points (MD-1, MD-PRE, MD-POST, MD+2 and MD+3)</a:t>
            </a:r>
          </a:p>
          <a:p>
            <a:r>
              <a:rPr lang="en-GB" sz="1600" dirty="0"/>
              <a:t>8 Competitive League Home Games</a:t>
            </a:r>
          </a:p>
          <a:p>
            <a:r>
              <a:rPr lang="en-GB" sz="1600" dirty="0"/>
              <a:t>Games evenly distributed across one competitive season.</a:t>
            </a:r>
          </a:p>
        </p:txBody>
      </p:sp>
      <p:pic>
        <p:nvPicPr>
          <p:cNvPr id="6" name="Picture 5" descr="A person standing on a treadmill in a gym&#10;&#10;Description automatically generated">
            <a:extLst>
              <a:ext uri="{FF2B5EF4-FFF2-40B4-BE49-F238E27FC236}">
                <a16:creationId xmlns:a16="http://schemas.microsoft.com/office/drawing/2014/main" id="{F3B1497F-0B35-1B4A-3673-98CBEE7EB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5A0011D-1437-4961-8C00-81C878A7564E}"/>
              </a:ext>
            </a:extLst>
          </p:cNvPr>
          <p:cNvSpPr/>
          <p:nvPr/>
        </p:nvSpPr>
        <p:spPr>
          <a:xfrm>
            <a:off x="8778240" y="500894"/>
            <a:ext cx="478302" cy="98419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2EAA2C-D862-1A22-331E-2C731515B071}"/>
              </a:ext>
            </a:extLst>
          </p:cNvPr>
          <p:cNvSpPr/>
          <p:nvPr/>
        </p:nvSpPr>
        <p:spPr>
          <a:xfrm>
            <a:off x="9660068" y="984193"/>
            <a:ext cx="295096" cy="5008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1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0B32-BB13-2A19-B553-9007FC70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143671"/>
            <a:ext cx="9691224" cy="622021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6B626-7524-7497-4EA5-9F16C8029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70CBB7F-C945-27B8-E755-03713C8E3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2912" y="454682"/>
            <a:ext cx="11099800" cy="121937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600" b="1" dirty="0"/>
              <a:t>CMJ JH (FT): </a:t>
            </a:r>
            <a:r>
              <a:rPr lang="en-GB" sz="1600" dirty="0"/>
              <a:t>↓ MD-1 to MD-POST (d = 0.33, </a:t>
            </a:r>
            <a:r>
              <a:rPr lang="en-GB" sz="1600" i="1" dirty="0"/>
              <a:t>small</a:t>
            </a:r>
            <a:r>
              <a:rPr lang="en-GB" sz="1600" dirty="0"/>
              <a:t>, </a:t>
            </a:r>
            <a:r>
              <a:rPr lang="en-GB" sz="1600" i="1" dirty="0"/>
              <a:t>p</a:t>
            </a:r>
            <a:r>
              <a:rPr lang="en-GB" sz="1600" dirty="0"/>
              <a:t> = 0.031) AND MD+2 (d = 0.35, </a:t>
            </a:r>
            <a:r>
              <a:rPr lang="en-GB" sz="1600" i="1" dirty="0"/>
              <a:t>small</a:t>
            </a:r>
            <a:r>
              <a:rPr lang="en-GB" sz="1600" dirty="0"/>
              <a:t>, p = 0.23). Returned to MD-1 at MD+3.</a:t>
            </a:r>
            <a:endParaRPr lang="en-GB" sz="16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1600" b="1" dirty="0"/>
              <a:t>CMJ FT:CT: </a:t>
            </a:r>
            <a:r>
              <a:rPr lang="en-GB" sz="1600" i="1" dirty="0"/>
              <a:t>Small</a:t>
            </a:r>
            <a:r>
              <a:rPr lang="en-GB" sz="1600" b="1" dirty="0"/>
              <a:t> </a:t>
            </a:r>
            <a:r>
              <a:rPr lang="en-GB" sz="1600" dirty="0"/>
              <a:t>NSS</a:t>
            </a:r>
            <a:r>
              <a:rPr lang="en-GB" sz="1600" b="1" dirty="0"/>
              <a:t> </a:t>
            </a:r>
            <a:r>
              <a:rPr lang="en-GB" sz="1600" dirty="0"/>
              <a:t>↓ (d = 0.22, </a:t>
            </a:r>
            <a:r>
              <a:rPr lang="en-GB" sz="1600" i="1" dirty="0"/>
              <a:t>p</a:t>
            </a:r>
            <a:r>
              <a:rPr lang="en-GB" sz="1600" dirty="0"/>
              <a:t>  = 0.142) MD-1 to MD-POST.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E2031F-7579-3F33-25C2-24510018E406}"/>
              </a:ext>
            </a:extLst>
          </p:cNvPr>
          <p:cNvGrpSpPr/>
          <p:nvPr/>
        </p:nvGrpSpPr>
        <p:grpSpPr>
          <a:xfrm>
            <a:off x="2428164" y="2090800"/>
            <a:ext cx="7946410" cy="4204853"/>
            <a:chOff x="2428164" y="2090800"/>
            <a:chExt cx="7946410" cy="4204853"/>
          </a:xfrm>
        </p:grpSpPr>
        <p:pic>
          <p:nvPicPr>
            <p:cNvPr id="12" name="Picture 11" descr="A diagram of a jump height&#10;&#10;Description automatically generated with medium confidence">
              <a:extLst>
                <a:ext uri="{FF2B5EF4-FFF2-40B4-BE49-F238E27FC236}">
                  <a16:creationId xmlns:a16="http://schemas.microsoft.com/office/drawing/2014/main" id="{FA25FB45-0747-4AD8-D295-6DFAE574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8164" y="2090800"/>
              <a:ext cx="7772400" cy="3609848"/>
            </a:xfrm>
            <a:prstGeom prst="rect">
              <a:avLst/>
            </a:prstGeom>
          </p:spPr>
        </p:pic>
        <p:pic>
          <p:nvPicPr>
            <p:cNvPr id="24" name="Picture 23" descr="A close-up of a sign&#10;&#10;Description automatically generated">
              <a:extLst>
                <a:ext uri="{FF2B5EF4-FFF2-40B4-BE49-F238E27FC236}">
                  <a16:creationId xmlns:a16="http://schemas.microsoft.com/office/drawing/2014/main" id="{E25AEDE1-D28F-E9B1-07E2-39DDF05DE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588" y="5700648"/>
              <a:ext cx="3291382" cy="581358"/>
            </a:xfrm>
            <a:prstGeom prst="rect">
              <a:avLst/>
            </a:prstGeom>
          </p:spPr>
        </p:pic>
        <p:pic>
          <p:nvPicPr>
            <p:cNvPr id="25" name="Picture 24" descr="A close-up of a sign&#10;&#10;Description automatically generated">
              <a:extLst>
                <a:ext uri="{FF2B5EF4-FFF2-40B4-BE49-F238E27FC236}">
                  <a16:creationId xmlns:a16="http://schemas.microsoft.com/office/drawing/2014/main" id="{BBD4A228-F27D-C3B8-442D-43E8FCF5F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2941" y="5714295"/>
              <a:ext cx="3291382" cy="581358"/>
            </a:xfrm>
            <a:prstGeom prst="rect">
              <a:avLst/>
            </a:prstGeom>
          </p:spPr>
        </p:pic>
        <p:pic>
          <p:nvPicPr>
            <p:cNvPr id="27" name="Picture 26" descr="A close-up of a sign&#10;&#10;Description automatically generated">
              <a:extLst>
                <a:ext uri="{FF2B5EF4-FFF2-40B4-BE49-F238E27FC236}">
                  <a16:creationId xmlns:a16="http://schemas.microsoft.com/office/drawing/2014/main" id="{D21FB787-91B4-C89C-DA65-910F45B09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3192" y="5702922"/>
              <a:ext cx="3291382" cy="581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95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652C-D547-9737-89FA-60225A18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189884"/>
            <a:ext cx="9691224" cy="622021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A76BD-AE4D-85B6-D13A-A99D7F63CD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ABBA5-A3D0-2B8D-7F72-13FEFACA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6603" y="811905"/>
            <a:ext cx="11235397" cy="5659233"/>
          </a:xfrm>
        </p:spPr>
        <p:txBody>
          <a:bodyPr>
            <a:normAutofit/>
          </a:bodyPr>
          <a:lstStyle/>
          <a:p>
            <a:r>
              <a:rPr lang="en-GB" sz="1600" b="1" dirty="0"/>
              <a:t>CMJ JH more sensitive to match play than CMJ FT: CT measures.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Contrasts the findings of Cormack et al (2008) </a:t>
            </a:r>
            <a:r>
              <a:rPr lang="en-GB" sz="1600" baseline="30000" dirty="0"/>
              <a:t>4</a:t>
            </a:r>
            <a:r>
              <a:rPr lang="en-GB" sz="1600" dirty="0"/>
              <a:t> and challenges current NMF monitoring practices in academy football.</a:t>
            </a:r>
          </a:p>
          <a:p>
            <a:r>
              <a:rPr lang="en-GB" sz="1600" dirty="0"/>
              <a:t>Differences related to ↑ movement variability in academy vs professional players? </a:t>
            </a:r>
          </a:p>
          <a:p>
            <a:r>
              <a:rPr lang="en-GB" sz="1600" dirty="0"/>
              <a:t>Maybe… BUT JH and FT: CT measures both had </a:t>
            </a:r>
            <a:r>
              <a:rPr lang="en-GB" sz="1600" i="1" dirty="0"/>
              <a:t>excellent</a:t>
            </a:r>
            <a:r>
              <a:rPr lang="en-GB" sz="1600" dirty="0"/>
              <a:t> absolute and relative test re-test reliability in this cohort.</a:t>
            </a:r>
          </a:p>
          <a:p>
            <a:endParaRPr lang="en-GB" sz="1600" dirty="0"/>
          </a:p>
          <a:p>
            <a:r>
              <a:rPr lang="en-GB" sz="1600" dirty="0"/>
              <a:t>Greater efficacy of jump performance and not strategy measures for signalling NMF in academy football players?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Match induced changes to neuromuscular performance normalised by MD+3: (when players typically return to normal training).</a:t>
            </a:r>
          </a:p>
          <a:p>
            <a:endParaRPr lang="en-GB" sz="1600" dirty="0"/>
          </a:p>
          <a:p>
            <a:r>
              <a:rPr lang="en-GB" sz="1600" dirty="0"/>
              <a:t>Returning to normal training on MD+2 might increase injury risk based on time course of neuromuscular recovery.</a:t>
            </a:r>
          </a:p>
          <a:p>
            <a:endParaRPr lang="en-GB" sz="1600" dirty="0"/>
          </a:p>
          <a:p>
            <a:r>
              <a:rPr lang="en-GB" sz="1600" dirty="0"/>
              <a:t>Note: Individual responses warrants individualised player monitoring.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5315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74993A7-2A7D-344B-8E09-8A4B8F829050}" vid="{CEE8B85F-0F24-9845-89BC-F49647C827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19183D4-0DDB-2D45-BF87-0A05810FCEE4}">
  <we:reference id="3e0fcce7-415c-4081-926c-b4e449c650e4" version="1.1.0.1" store="EXCatalog" storeType="EXCatalog"/>
  <we:alternateReferences>
    <we:reference id="WA200004709" version="1.1.0.1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20369</TotalTime>
  <Words>998</Words>
  <Application>Microsoft Macintosh PowerPoint</Application>
  <PresentationFormat>Widescreen</PresentationFormat>
  <Paragraphs>113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NEUEHAASDISPLAY-ROMAN</vt:lpstr>
      <vt:lpstr>Northbank N5</vt:lpstr>
      <vt:lpstr>Office Theme</vt:lpstr>
      <vt:lpstr>Greater efficacy for CMJ Jump Height than Flight time: contraction time ratio measures for signaling Neuromuscular fatigue in U-18 EPL academy football players.  </vt:lpstr>
      <vt:lpstr>Acknowledgments</vt:lpstr>
      <vt:lpstr>introduction</vt:lpstr>
      <vt:lpstr>Rationale: Existing research</vt:lpstr>
      <vt:lpstr>Rationale: Existing Research</vt:lpstr>
      <vt:lpstr>Research questions, hypotheses and applied objectives</vt:lpstr>
      <vt:lpstr>Methodology</vt:lpstr>
      <vt:lpstr>results</vt:lpstr>
      <vt:lpstr>conclusions</vt:lpstr>
      <vt:lpstr>references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Mark Perkins</dc:creator>
  <cp:keywords/>
  <dc:description/>
  <cp:lastModifiedBy>Matt Springham</cp:lastModifiedBy>
  <cp:revision>137</cp:revision>
  <cp:lastPrinted>2021-02-11T11:29:24Z</cp:lastPrinted>
  <dcterms:created xsi:type="dcterms:W3CDTF">2022-11-18T09:26:50Z</dcterms:created>
  <dcterms:modified xsi:type="dcterms:W3CDTF">2024-07-04T10:19:39Z</dcterms:modified>
  <cp:category/>
</cp:coreProperties>
</file>